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2"/>
  </p:sldMasterIdLst>
  <p:notesMasterIdLst>
    <p:notesMasterId r:id="rId38"/>
  </p:notesMasterIdLst>
  <p:sldIdLst>
    <p:sldId id="322" r:id="rId3"/>
    <p:sldId id="321" r:id="rId4"/>
    <p:sldId id="334" r:id="rId5"/>
    <p:sldId id="327" r:id="rId6"/>
    <p:sldId id="335" r:id="rId7"/>
    <p:sldId id="323" r:id="rId8"/>
    <p:sldId id="320" r:id="rId9"/>
    <p:sldId id="339" r:id="rId10"/>
    <p:sldId id="332" r:id="rId11"/>
    <p:sldId id="340" r:id="rId12"/>
    <p:sldId id="337" r:id="rId13"/>
    <p:sldId id="324" r:id="rId14"/>
    <p:sldId id="304" r:id="rId15"/>
    <p:sldId id="305" r:id="rId16"/>
    <p:sldId id="306" r:id="rId17"/>
    <p:sldId id="301" r:id="rId18"/>
    <p:sldId id="342" r:id="rId19"/>
    <p:sldId id="307" r:id="rId20"/>
    <p:sldId id="317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325" r:id="rId30"/>
    <p:sldId id="331" r:id="rId31"/>
    <p:sldId id="326" r:id="rId32"/>
    <p:sldId id="328" r:id="rId33"/>
    <p:sldId id="329" r:id="rId34"/>
    <p:sldId id="341" r:id="rId35"/>
    <p:sldId id="344" r:id="rId36"/>
    <p:sldId id="343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1D1D"/>
    <a:srgbClr val="585757"/>
    <a:srgbClr val="1A8167"/>
    <a:srgbClr val="1D9A78"/>
    <a:srgbClr val="001721"/>
    <a:srgbClr val="F46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E23066-5FAC-A142-BF8E-58BEDB345377}" v="219" dt="2023-12-04T13:07:32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88"/>
    <p:restoredTop sz="96534"/>
  </p:normalViewPr>
  <p:slideViewPr>
    <p:cSldViewPr snapToGrid="0" snapToObjects="1" showGuides="1">
      <p:cViewPr>
        <p:scale>
          <a:sx n="122" d="100"/>
          <a:sy n="122" d="100"/>
        </p:scale>
        <p:origin x="560" y="8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microsoft.com/office/2016/11/relationships/changesInfo" Target="changesInfos/changesInfo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최선아" userId="eca7f8b6-a813-4f9c-88d6-dd453c79b3d4" providerId="ADAL" clId="{B9E23066-5FAC-A142-BF8E-58BEDB345377}"/>
    <pc:docChg chg="undo redo custSel addSld delSld modSld sldOrd addMainMaster delMainMaster modMainMaster">
      <pc:chgData name="최선아" userId="eca7f8b6-a813-4f9c-88d6-dd453c79b3d4" providerId="ADAL" clId="{B9E23066-5FAC-A142-BF8E-58BEDB345377}" dt="2023-12-04T13:15:40.295" v="2930" actId="404"/>
      <pc:docMkLst>
        <pc:docMk/>
      </pc:docMkLst>
      <pc:sldChg chg="del">
        <pc:chgData name="최선아" userId="eca7f8b6-a813-4f9c-88d6-dd453c79b3d4" providerId="ADAL" clId="{B9E23066-5FAC-A142-BF8E-58BEDB345377}" dt="2023-12-04T13:08:05.367" v="2898" actId="2696"/>
        <pc:sldMkLst>
          <pc:docMk/>
          <pc:sldMk cId="1677993401" sldId="260"/>
        </pc:sldMkLst>
      </pc:sldChg>
      <pc:sldChg chg="del">
        <pc:chgData name="최선아" userId="eca7f8b6-a813-4f9c-88d6-dd453c79b3d4" providerId="ADAL" clId="{B9E23066-5FAC-A142-BF8E-58BEDB345377}" dt="2023-12-04T13:08:05.363" v="2896" actId="2696"/>
        <pc:sldMkLst>
          <pc:docMk/>
          <pc:sldMk cId="3141570286" sldId="265"/>
        </pc:sldMkLst>
      </pc:sldChg>
      <pc:sldChg chg="del">
        <pc:chgData name="최선아" userId="eca7f8b6-a813-4f9c-88d6-dd453c79b3d4" providerId="ADAL" clId="{B9E23066-5FAC-A142-BF8E-58BEDB345377}" dt="2023-12-04T13:08:05.343" v="2893" actId="2696"/>
        <pc:sldMkLst>
          <pc:docMk/>
          <pc:sldMk cId="110260259" sldId="266"/>
        </pc:sldMkLst>
      </pc:sldChg>
      <pc:sldChg chg="del">
        <pc:chgData name="최선아" userId="eca7f8b6-a813-4f9c-88d6-dd453c79b3d4" providerId="ADAL" clId="{B9E23066-5FAC-A142-BF8E-58BEDB345377}" dt="2023-12-04T13:08:05.342" v="2892" actId="2696"/>
        <pc:sldMkLst>
          <pc:docMk/>
          <pc:sldMk cId="3274043486" sldId="268"/>
        </pc:sldMkLst>
      </pc:sldChg>
      <pc:sldChg chg="addSp modSp del mod">
        <pc:chgData name="최선아" userId="eca7f8b6-a813-4f9c-88d6-dd453c79b3d4" providerId="ADAL" clId="{B9E23066-5FAC-A142-BF8E-58BEDB345377}" dt="2023-12-04T12:03:55.241" v="2424" actId="2696"/>
        <pc:sldMkLst>
          <pc:docMk/>
          <pc:sldMk cId="2320136166" sldId="269"/>
        </pc:sldMkLst>
        <pc:grpChg chg="add">
          <ac:chgData name="최선아" userId="eca7f8b6-a813-4f9c-88d6-dd453c79b3d4" providerId="ADAL" clId="{B9E23066-5FAC-A142-BF8E-58BEDB345377}" dt="2023-12-04T11:41:38.415" v="1761" actId="164"/>
          <ac:grpSpMkLst>
            <pc:docMk/>
            <pc:sldMk cId="2320136166" sldId="269"/>
            <ac:grpSpMk id="2" creationId="{08E3CAEE-3025-025D-5D72-A54630C67488}"/>
          </ac:grpSpMkLst>
        </pc:grpChg>
        <pc:grpChg chg="mod">
          <ac:chgData name="최선아" userId="eca7f8b6-a813-4f9c-88d6-dd453c79b3d4" providerId="ADAL" clId="{B9E23066-5FAC-A142-BF8E-58BEDB345377}" dt="2023-12-04T11:41:31.586" v="1760" actId="1076"/>
          <ac:grpSpMkLst>
            <pc:docMk/>
            <pc:sldMk cId="2320136166" sldId="269"/>
            <ac:grpSpMk id="79" creationId="{D33A7E2C-CB63-DCDB-FA0E-6E47A0FA3E35}"/>
          </ac:grpSpMkLst>
        </pc:grpChg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77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78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79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80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1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2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3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4"/>
        </pc:sldMkLst>
      </pc:sldChg>
      <pc:sldChg chg="del">
        <pc:chgData name="최선아" userId="eca7f8b6-a813-4f9c-88d6-dd453c79b3d4" providerId="ADAL" clId="{B9E23066-5FAC-A142-BF8E-58BEDB345377}" dt="2023-12-04T13:08:05.369" v="2899" actId="2696"/>
        <pc:sldMkLst>
          <pc:docMk/>
          <pc:sldMk cId="2296712155" sldId="290"/>
        </pc:sldMkLst>
      </pc:sldChg>
      <pc:sldChg chg="del">
        <pc:chgData name="최선아" userId="eca7f8b6-a813-4f9c-88d6-dd453c79b3d4" providerId="ADAL" clId="{B9E23066-5FAC-A142-BF8E-58BEDB345377}" dt="2023-12-04T13:08:05.355" v="2895" actId="2696"/>
        <pc:sldMkLst>
          <pc:docMk/>
          <pc:sldMk cId="3883136771" sldId="291"/>
        </pc:sldMkLst>
      </pc:sldChg>
      <pc:sldChg chg="del">
        <pc:chgData name="최선아" userId="eca7f8b6-a813-4f9c-88d6-dd453c79b3d4" providerId="ADAL" clId="{B9E23066-5FAC-A142-BF8E-58BEDB345377}" dt="2023-12-04T13:08:05.346" v="2894" actId="2696"/>
        <pc:sldMkLst>
          <pc:docMk/>
          <pc:sldMk cId="333906609" sldId="292"/>
        </pc:sldMkLst>
      </pc:sldChg>
      <pc:sldChg chg="del">
        <pc:chgData name="최선아" userId="eca7f8b6-a813-4f9c-88d6-dd453c79b3d4" providerId="ADAL" clId="{B9E23066-5FAC-A142-BF8E-58BEDB345377}" dt="2023-12-04T13:08:05.326" v="2890" actId="2696"/>
        <pc:sldMkLst>
          <pc:docMk/>
          <pc:sldMk cId="2611531411" sldId="293"/>
        </pc:sldMkLst>
      </pc:sldChg>
      <pc:sldChg chg="del">
        <pc:chgData name="최선아" userId="eca7f8b6-a813-4f9c-88d6-dd453c79b3d4" providerId="ADAL" clId="{B9E23066-5FAC-A142-BF8E-58BEDB345377}" dt="2023-12-04T13:08:05.302" v="2889" actId="2696"/>
        <pc:sldMkLst>
          <pc:docMk/>
          <pc:sldMk cId="2331155530" sldId="294"/>
        </pc:sldMkLst>
      </pc:sldChg>
      <pc:sldChg chg="delSp modSp del mod">
        <pc:chgData name="최선아" userId="eca7f8b6-a813-4f9c-88d6-dd453c79b3d4" providerId="ADAL" clId="{B9E23066-5FAC-A142-BF8E-58BEDB345377}" dt="2023-12-04T13:08:05.340" v="2891" actId="2696"/>
        <pc:sldMkLst>
          <pc:docMk/>
          <pc:sldMk cId="460274546" sldId="295"/>
        </pc:sldMkLst>
        <pc:spChg chg="del mod">
          <ac:chgData name="최선아" userId="eca7f8b6-a813-4f9c-88d6-dd453c79b3d4" providerId="ADAL" clId="{B9E23066-5FAC-A142-BF8E-58BEDB345377}" dt="2023-12-04T10:24:23.923" v="338" actId="478"/>
          <ac:spMkLst>
            <pc:docMk/>
            <pc:sldMk cId="460274546" sldId="295"/>
            <ac:spMk id="3" creationId="{50396DD3-77CB-9864-5D4A-960556338784}"/>
          </ac:spMkLst>
        </pc:spChg>
      </pc:sldChg>
      <pc:sldChg chg="modSp del mod">
        <pc:chgData name="최선아" userId="eca7f8b6-a813-4f9c-88d6-dd453c79b3d4" providerId="ADAL" clId="{B9E23066-5FAC-A142-BF8E-58BEDB345377}" dt="2023-12-04T12:03:55.245" v="2425" actId="2696"/>
        <pc:sldMkLst>
          <pc:docMk/>
          <pc:sldMk cId="2150001572" sldId="296"/>
        </pc:sldMkLst>
        <pc:spChg chg="mod">
          <ac:chgData name="최선아" userId="eca7f8b6-a813-4f9c-88d6-dd453c79b3d4" providerId="ADAL" clId="{B9E23066-5FAC-A142-BF8E-58BEDB345377}" dt="2023-12-04T11:40:55.830" v="1758" actId="20577"/>
          <ac:spMkLst>
            <pc:docMk/>
            <pc:sldMk cId="2150001572" sldId="296"/>
            <ac:spMk id="6" creationId="{27ADA2C6-2610-D65E-8D4B-ACB7CBA26308}"/>
          </ac:spMkLst>
        </pc:spChg>
      </pc:sldChg>
      <pc:sldChg chg="modSp mod modClrScheme chgLayout">
        <pc:chgData name="최선아" userId="eca7f8b6-a813-4f9c-88d6-dd453c79b3d4" providerId="ADAL" clId="{B9E23066-5FAC-A142-BF8E-58BEDB345377}" dt="2023-12-04T10:22:35.354" v="310" actId="1076"/>
        <pc:sldMkLst>
          <pc:docMk/>
          <pc:sldMk cId="314866998" sldId="304"/>
        </pc:sldMkLst>
        <pc:grpChg chg="mod">
          <ac:chgData name="최선아" userId="eca7f8b6-a813-4f9c-88d6-dd453c79b3d4" providerId="ADAL" clId="{B9E23066-5FAC-A142-BF8E-58BEDB345377}" dt="2023-12-04T10:22:35.354" v="310" actId="1076"/>
          <ac:grpSpMkLst>
            <pc:docMk/>
            <pc:sldMk cId="314866998" sldId="304"/>
            <ac:grpSpMk id="28" creationId="{0AA89735-67A5-D61B-2D61-79A89C6E3A9D}"/>
          </ac:grpSpMkLst>
        </pc:grpChg>
        <pc:picChg chg="mod ord">
          <ac:chgData name="최선아" userId="eca7f8b6-a813-4f9c-88d6-dd453c79b3d4" providerId="ADAL" clId="{B9E23066-5FAC-A142-BF8E-58BEDB345377}" dt="2023-12-04T10:13:00.348" v="24" actId="700"/>
          <ac:picMkLst>
            <pc:docMk/>
            <pc:sldMk cId="314866998" sldId="304"/>
            <ac:picMk id="22" creationId="{26956F46-439D-584D-B163-EA0435A92C46}"/>
          </ac:picMkLst>
        </pc:picChg>
      </pc:sldChg>
      <pc:sldChg chg="addSp delSp modSp del mod">
        <pc:chgData name="최선아" userId="eca7f8b6-a813-4f9c-88d6-dd453c79b3d4" providerId="ADAL" clId="{B9E23066-5FAC-A142-BF8E-58BEDB345377}" dt="2023-12-04T13:07:28.228" v="2884" actId="2696"/>
        <pc:sldMkLst>
          <pc:docMk/>
          <pc:sldMk cId="3257701589" sldId="308"/>
        </pc:sldMkLst>
        <pc:picChg chg="del">
          <ac:chgData name="최선아" userId="eca7f8b6-a813-4f9c-88d6-dd453c79b3d4" providerId="ADAL" clId="{B9E23066-5FAC-A142-BF8E-58BEDB345377}" dt="2023-12-04T12:29:49.736" v="2869" actId="478"/>
          <ac:picMkLst>
            <pc:docMk/>
            <pc:sldMk cId="3257701589" sldId="308"/>
            <ac:picMk id="2" creationId="{37860699-8ECF-E6FA-4FB3-5C1137E2F19B}"/>
          </ac:picMkLst>
        </pc:picChg>
        <pc:picChg chg="add mod">
          <ac:chgData name="최선아" userId="eca7f8b6-a813-4f9c-88d6-dd453c79b3d4" providerId="ADAL" clId="{B9E23066-5FAC-A142-BF8E-58BEDB345377}" dt="2023-12-04T12:30:03.866" v="2876" actId="167"/>
          <ac:picMkLst>
            <pc:docMk/>
            <pc:sldMk cId="3257701589" sldId="308"/>
            <ac:picMk id="5122" creationId="{E88E757B-32A2-F88E-B7DC-2F9976E59DCF}"/>
          </ac:picMkLst>
        </pc:picChg>
      </pc:sldChg>
      <pc:sldChg chg="addSp delSp modSp del mod">
        <pc:chgData name="최선아" userId="eca7f8b6-a813-4f9c-88d6-dd453c79b3d4" providerId="ADAL" clId="{B9E23066-5FAC-A142-BF8E-58BEDB345377}" dt="2023-12-04T13:07:28.244" v="2886" actId="2696"/>
        <pc:sldMkLst>
          <pc:docMk/>
          <pc:sldMk cId="2077350852" sldId="309"/>
        </pc:sldMkLst>
        <pc:spChg chg="add del mod">
          <ac:chgData name="최선아" userId="eca7f8b6-a813-4f9c-88d6-dd453c79b3d4" providerId="ADAL" clId="{B9E23066-5FAC-A142-BF8E-58BEDB345377}" dt="2023-12-04T10:07:31.075" v="1" actId="478"/>
          <ac:spMkLst>
            <pc:docMk/>
            <pc:sldMk cId="2077350852" sldId="309"/>
            <ac:spMk id="3" creationId="{47948840-367E-E90E-40E7-5AA39E2F802D}"/>
          </ac:spMkLst>
        </pc:spChg>
        <pc:picChg chg="add del">
          <ac:chgData name="최선아" userId="eca7f8b6-a813-4f9c-88d6-dd453c79b3d4" providerId="ADAL" clId="{B9E23066-5FAC-A142-BF8E-58BEDB345377}" dt="2023-12-04T10:07:31.075" v="1" actId="478"/>
          <ac:picMkLst>
            <pc:docMk/>
            <pc:sldMk cId="2077350852" sldId="309"/>
            <ac:picMk id="8" creationId="{161BD553-3669-7577-B569-9E9B90E974E7}"/>
          </ac:picMkLst>
        </pc:picChg>
      </pc:sldChg>
      <pc:sldChg chg="del">
        <pc:chgData name="최선아" userId="eca7f8b6-a813-4f9c-88d6-dd453c79b3d4" providerId="ADAL" clId="{B9E23066-5FAC-A142-BF8E-58BEDB345377}" dt="2023-12-04T13:07:28.252" v="2887" actId="2696"/>
        <pc:sldMkLst>
          <pc:docMk/>
          <pc:sldMk cId="3995837315" sldId="310"/>
        </pc:sldMkLst>
      </pc:sldChg>
      <pc:sldChg chg="del">
        <pc:chgData name="최선아" userId="eca7f8b6-a813-4f9c-88d6-dd453c79b3d4" providerId="ADAL" clId="{B9E23066-5FAC-A142-BF8E-58BEDB345377}" dt="2023-12-04T12:30:59.424" v="2880" actId="2696"/>
        <pc:sldMkLst>
          <pc:docMk/>
          <pc:sldMk cId="3362626646" sldId="311"/>
        </pc:sldMkLst>
      </pc:sldChg>
      <pc:sldChg chg="del">
        <pc:chgData name="최선아" userId="eca7f8b6-a813-4f9c-88d6-dd453c79b3d4" providerId="ADAL" clId="{B9E23066-5FAC-A142-BF8E-58BEDB345377}" dt="2023-12-04T12:30:59.405" v="2877" actId="2696"/>
        <pc:sldMkLst>
          <pc:docMk/>
          <pc:sldMk cId="1150862621" sldId="312"/>
        </pc:sldMkLst>
      </pc:sldChg>
      <pc:sldChg chg="del">
        <pc:chgData name="최선아" userId="eca7f8b6-a813-4f9c-88d6-dd453c79b3d4" providerId="ADAL" clId="{B9E23066-5FAC-A142-BF8E-58BEDB345377}" dt="2023-12-04T12:30:59.434" v="2881" actId="2696"/>
        <pc:sldMkLst>
          <pc:docMk/>
          <pc:sldMk cId="2474490207" sldId="313"/>
        </pc:sldMkLst>
      </pc:sldChg>
      <pc:sldChg chg="del">
        <pc:chgData name="최선아" userId="eca7f8b6-a813-4f9c-88d6-dd453c79b3d4" providerId="ADAL" clId="{B9E23066-5FAC-A142-BF8E-58BEDB345377}" dt="2023-12-04T12:30:59.418" v="2878" actId="2696"/>
        <pc:sldMkLst>
          <pc:docMk/>
          <pc:sldMk cId="1004541546" sldId="314"/>
        </pc:sldMkLst>
      </pc:sldChg>
      <pc:sldChg chg="del">
        <pc:chgData name="최선아" userId="eca7f8b6-a813-4f9c-88d6-dd453c79b3d4" providerId="ADAL" clId="{B9E23066-5FAC-A142-BF8E-58BEDB345377}" dt="2023-12-04T12:30:59.420" v="2879" actId="2696"/>
        <pc:sldMkLst>
          <pc:docMk/>
          <pc:sldMk cId="2278476921" sldId="315"/>
        </pc:sldMkLst>
      </pc:sldChg>
      <pc:sldChg chg="addSp delSp modSp del mod chgLayout">
        <pc:chgData name="최선아" userId="eca7f8b6-a813-4f9c-88d6-dd453c79b3d4" providerId="ADAL" clId="{B9E23066-5FAC-A142-BF8E-58BEDB345377}" dt="2023-12-04T13:07:07.476" v="2883" actId="2696"/>
        <pc:sldMkLst>
          <pc:docMk/>
          <pc:sldMk cId="2499323570" sldId="316"/>
        </pc:sldMkLst>
        <pc:spChg chg="del">
          <ac:chgData name="최선아" userId="eca7f8b6-a813-4f9c-88d6-dd453c79b3d4" providerId="ADAL" clId="{B9E23066-5FAC-A142-BF8E-58BEDB345377}" dt="2023-12-04T10:11:34.092" v="12" actId="700"/>
          <ac:spMkLst>
            <pc:docMk/>
            <pc:sldMk cId="2499323570" sldId="316"/>
            <ac:spMk id="4" creationId="{3520F12C-0936-8882-E5D2-6AF39FEB51A7}"/>
          </ac:spMkLst>
        </pc:spChg>
        <pc:spChg chg="add mod ord">
          <ac:chgData name="최선아" userId="eca7f8b6-a813-4f9c-88d6-dd453c79b3d4" providerId="ADAL" clId="{B9E23066-5FAC-A142-BF8E-58BEDB345377}" dt="2023-12-04T10:11:34.092" v="12" actId="700"/>
          <ac:spMkLst>
            <pc:docMk/>
            <pc:sldMk cId="2499323570" sldId="316"/>
            <ac:spMk id="7" creationId="{1A6DF970-8802-EED4-4E26-4FEB6FE662A0}"/>
          </ac:spMkLst>
        </pc:spChg>
        <pc:grpChg chg="del mod">
          <ac:chgData name="최선아" userId="eca7f8b6-a813-4f9c-88d6-dd453c79b3d4" providerId="ADAL" clId="{B9E23066-5FAC-A142-BF8E-58BEDB345377}" dt="2023-12-04T10:11:57.180" v="19" actId="478"/>
          <ac:grpSpMkLst>
            <pc:docMk/>
            <pc:sldMk cId="2499323570" sldId="316"/>
            <ac:grpSpMk id="2" creationId="{5D652E6B-1E40-9BE1-79E0-D6D56CBC0B92}"/>
          </ac:grpSpMkLst>
        </pc:grpChg>
        <pc:cxnChg chg="mod">
          <ac:chgData name="최선아" userId="eca7f8b6-a813-4f9c-88d6-dd453c79b3d4" providerId="ADAL" clId="{B9E23066-5FAC-A142-BF8E-58BEDB345377}" dt="2023-12-04T10:11:57.180" v="19" actId="478"/>
          <ac:cxnSpMkLst>
            <pc:docMk/>
            <pc:sldMk cId="2499323570" sldId="316"/>
            <ac:cxnSpMk id="5" creationId="{0950AE9A-5C90-C3D4-583C-D367A830F4B8}"/>
          </ac:cxnSpMkLst>
        </pc:cxnChg>
      </pc:sldChg>
      <pc:sldChg chg="del">
        <pc:chgData name="최선아" userId="eca7f8b6-a813-4f9c-88d6-dd453c79b3d4" providerId="ADAL" clId="{B9E23066-5FAC-A142-BF8E-58BEDB345377}" dt="2023-12-04T13:07:28.240" v="2885" actId="2696"/>
        <pc:sldMkLst>
          <pc:docMk/>
          <pc:sldMk cId="2472477615" sldId="318"/>
        </pc:sldMkLst>
      </pc:sldChg>
      <pc:sldChg chg="addSp delSp modSp add del mod chgLayout">
        <pc:chgData name="최선아" userId="eca7f8b6-a813-4f9c-88d6-dd453c79b3d4" providerId="ADAL" clId="{B9E23066-5FAC-A142-BF8E-58BEDB345377}" dt="2023-12-04T10:11:49.870" v="17" actId="2696"/>
        <pc:sldMkLst>
          <pc:docMk/>
          <pc:sldMk cId="2100413359" sldId="320"/>
        </pc:sldMkLst>
        <pc:spChg chg="add del mod ord">
          <ac:chgData name="최선아" userId="eca7f8b6-a813-4f9c-88d6-dd453c79b3d4" providerId="ADAL" clId="{B9E23066-5FAC-A142-BF8E-58BEDB345377}" dt="2023-12-04T10:11:47.669" v="16" actId="700"/>
          <ac:spMkLst>
            <pc:docMk/>
            <pc:sldMk cId="2100413359" sldId="320"/>
            <ac:spMk id="4" creationId="{15F2F6E9-8161-0943-7DE6-9D7CA18B2E03}"/>
          </ac:spMkLst>
        </pc:spChg>
        <pc:spChg chg="del">
          <ac:chgData name="최선아" userId="eca7f8b6-a813-4f9c-88d6-dd453c79b3d4" providerId="ADAL" clId="{B9E23066-5FAC-A142-BF8E-58BEDB345377}" dt="2023-12-04T10:11:40.764" v="14" actId="478"/>
          <ac:spMkLst>
            <pc:docMk/>
            <pc:sldMk cId="2100413359" sldId="320"/>
            <ac:spMk id="7" creationId="{1A6DF970-8802-EED4-4E26-4FEB6FE662A0}"/>
          </ac:spMkLst>
        </pc:spChg>
        <pc:spChg chg="del">
          <ac:chgData name="최선아" userId="eca7f8b6-a813-4f9c-88d6-dd453c79b3d4" providerId="ADAL" clId="{B9E23066-5FAC-A142-BF8E-58BEDB345377}" dt="2023-12-04T10:11:40.764" v="14" actId="478"/>
          <ac:spMkLst>
            <pc:docMk/>
            <pc:sldMk cId="2100413359" sldId="320"/>
            <ac:spMk id="16" creationId="{20A6EA52-E779-4848-954E-EE147D4BEB49}"/>
          </ac:spMkLst>
        </pc:spChg>
        <pc:grpChg chg="del">
          <ac:chgData name="최선아" userId="eca7f8b6-a813-4f9c-88d6-dd453c79b3d4" providerId="ADAL" clId="{B9E23066-5FAC-A142-BF8E-58BEDB345377}" dt="2023-12-04T10:11:40.764" v="14" actId="478"/>
          <ac:grpSpMkLst>
            <pc:docMk/>
            <pc:sldMk cId="2100413359" sldId="320"/>
            <ac:grpSpMk id="2" creationId="{5D652E6B-1E40-9BE1-79E0-D6D56CBC0B92}"/>
          </ac:grpSpMkLst>
        </pc:grpChg>
        <pc:grpChg chg="del">
          <ac:chgData name="최선아" userId="eca7f8b6-a813-4f9c-88d6-dd453c79b3d4" providerId="ADAL" clId="{B9E23066-5FAC-A142-BF8E-58BEDB345377}" dt="2023-12-04T10:11:40.764" v="14" actId="478"/>
          <ac:grpSpMkLst>
            <pc:docMk/>
            <pc:sldMk cId="2100413359" sldId="320"/>
            <ac:grpSpMk id="28" creationId="{0AA89735-67A5-D61B-2D61-79A89C6E3A9D}"/>
          </ac:grpSpMkLst>
        </pc:grpChg>
        <pc:cxnChg chg="mod">
          <ac:chgData name="최선아" userId="eca7f8b6-a813-4f9c-88d6-dd453c79b3d4" providerId="ADAL" clId="{B9E23066-5FAC-A142-BF8E-58BEDB345377}" dt="2023-12-04T10:11:40.764" v="14" actId="478"/>
          <ac:cxnSpMkLst>
            <pc:docMk/>
            <pc:sldMk cId="2100413359" sldId="320"/>
            <ac:cxnSpMk id="5" creationId="{0950AE9A-5C90-C3D4-583C-D367A830F4B8}"/>
          </ac:cxnSpMkLst>
        </pc:cxnChg>
      </pc:sldChg>
      <pc:sldChg chg="new del">
        <pc:chgData name="최선아" userId="eca7f8b6-a813-4f9c-88d6-dd453c79b3d4" providerId="ADAL" clId="{B9E23066-5FAC-A142-BF8E-58BEDB345377}" dt="2023-12-04T10:11:31.335" v="11" actId="680"/>
        <pc:sldMkLst>
          <pc:docMk/>
          <pc:sldMk cId="3052496984" sldId="320"/>
        </pc:sldMkLst>
      </pc:sldChg>
      <pc:sldChg chg="addSp delSp modSp new mod ord modClrScheme chgLayout">
        <pc:chgData name="최선아" userId="eca7f8b6-a813-4f9c-88d6-dd453c79b3d4" providerId="ADAL" clId="{B9E23066-5FAC-A142-BF8E-58BEDB345377}" dt="2023-12-04T12:17:46.316" v="2647" actId="1036"/>
        <pc:sldMkLst>
          <pc:docMk/>
          <pc:sldMk cId="4183339803" sldId="320"/>
        </pc:sldMkLst>
        <pc:spChg chg="del mod ord">
          <ac:chgData name="최선아" userId="eca7f8b6-a813-4f9c-88d6-dd453c79b3d4" providerId="ADAL" clId="{B9E23066-5FAC-A142-BF8E-58BEDB345377}" dt="2023-12-04T10:13:06.951" v="26" actId="700"/>
          <ac:spMkLst>
            <pc:docMk/>
            <pc:sldMk cId="4183339803" sldId="320"/>
            <ac:spMk id="2" creationId="{9F52255D-C063-1BA6-921C-D69193560A3C}"/>
          </ac:spMkLst>
        </pc:spChg>
        <pc:spChg chg="add del mod ord">
          <ac:chgData name="최선아" userId="eca7f8b6-a813-4f9c-88d6-dd453c79b3d4" providerId="ADAL" clId="{B9E23066-5FAC-A142-BF8E-58BEDB345377}" dt="2023-12-04T10:14:36.670" v="47" actId="6264"/>
          <ac:spMkLst>
            <pc:docMk/>
            <pc:sldMk cId="4183339803" sldId="320"/>
            <ac:spMk id="3" creationId="{6E60D115-67F0-A84D-C3D7-628466CDCE02}"/>
          </ac:spMkLst>
        </pc:spChg>
        <pc:spChg chg="add del mod">
          <ac:chgData name="최선아" userId="eca7f8b6-a813-4f9c-88d6-dd453c79b3d4" providerId="ADAL" clId="{B9E23066-5FAC-A142-BF8E-58BEDB345377}" dt="2023-12-04T10:13:17.436" v="33"/>
          <ac:spMkLst>
            <pc:docMk/>
            <pc:sldMk cId="4183339803" sldId="320"/>
            <ac:spMk id="4" creationId="{0768114E-6B9D-A568-C1BF-5C935E1FC6C4}"/>
          </ac:spMkLst>
        </pc:spChg>
        <pc:spChg chg="add del mod">
          <ac:chgData name="최선아" userId="eca7f8b6-a813-4f9c-88d6-dd453c79b3d4" providerId="ADAL" clId="{B9E23066-5FAC-A142-BF8E-58BEDB345377}" dt="2023-12-04T10:13:15.851" v="31" actId="767"/>
          <ac:spMkLst>
            <pc:docMk/>
            <pc:sldMk cId="4183339803" sldId="320"/>
            <ac:spMk id="5" creationId="{6DA79521-E968-3D42-A238-E7E1292D3DB4}"/>
          </ac:spMkLst>
        </pc:spChg>
        <pc:spChg chg="add del mod ord">
          <ac:chgData name="최선아" userId="eca7f8b6-a813-4f9c-88d6-dd453c79b3d4" providerId="ADAL" clId="{B9E23066-5FAC-A142-BF8E-58BEDB345377}" dt="2023-12-04T10:14:38.159" v="48" actId="700"/>
          <ac:spMkLst>
            <pc:docMk/>
            <pc:sldMk cId="4183339803" sldId="320"/>
            <ac:spMk id="6" creationId="{06183401-1710-D84E-C947-9BD9C58C53D8}"/>
          </ac:spMkLst>
        </pc:spChg>
        <pc:spChg chg="add del mod ord">
          <ac:chgData name="최선아" userId="eca7f8b6-a813-4f9c-88d6-dd453c79b3d4" providerId="ADAL" clId="{B9E23066-5FAC-A142-BF8E-58BEDB345377}" dt="2023-12-04T10:16:19.710" v="111" actId="700"/>
          <ac:spMkLst>
            <pc:docMk/>
            <pc:sldMk cId="4183339803" sldId="320"/>
            <ac:spMk id="7" creationId="{CB395CDD-27E4-2C6A-FDB2-F908800739AB}"/>
          </ac:spMkLst>
        </pc:spChg>
        <pc:spChg chg="add del mod">
          <ac:chgData name="최선아" userId="eca7f8b6-a813-4f9c-88d6-dd453c79b3d4" providerId="ADAL" clId="{B9E23066-5FAC-A142-BF8E-58BEDB345377}" dt="2023-12-04T10:16:25.528" v="121" actId="478"/>
          <ac:spMkLst>
            <pc:docMk/>
            <pc:sldMk cId="4183339803" sldId="320"/>
            <ac:spMk id="8" creationId="{A61994A8-F757-0A85-8957-8BDC3E2CEDFE}"/>
          </ac:spMkLst>
        </pc:spChg>
        <pc:spChg chg="add del mod ord">
          <ac:chgData name="최선아" userId="eca7f8b6-a813-4f9c-88d6-dd453c79b3d4" providerId="ADAL" clId="{B9E23066-5FAC-A142-BF8E-58BEDB345377}" dt="2023-12-04T10:16:58.386" v="130" actId="700"/>
          <ac:spMkLst>
            <pc:docMk/>
            <pc:sldMk cId="4183339803" sldId="320"/>
            <ac:spMk id="9" creationId="{8799AF17-0764-FFCF-1070-BECFE10110D3}"/>
          </ac:spMkLst>
        </pc:spChg>
        <pc:spChg chg="add del mod ord">
          <ac:chgData name="최선아" userId="eca7f8b6-a813-4f9c-88d6-dd453c79b3d4" providerId="ADAL" clId="{B9E23066-5FAC-A142-BF8E-58BEDB345377}" dt="2023-12-04T10:16:58.386" v="130" actId="700"/>
          <ac:spMkLst>
            <pc:docMk/>
            <pc:sldMk cId="4183339803" sldId="320"/>
            <ac:spMk id="10" creationId="{5917AB96-4315-4FE1-D505-510F3DFB121C}"/>
          </ac:spMkLst>
        </pc:spChg>
        <pc:spChg chg="add mod ord">
          <ac:chgData name="최선아" userId="eca7f8b6-a813-4f9c-88d6-dd453c79b3d4" providerId="ADAL" clId="{B9E23066-5FAC-A142-BF8E-58BEDB345377}" dt="2023-12-04T11:40:28.541" v="1739" actId="20577"/>
          <ac:spMkLst>
            <pc:docMk/>
            <pc:sldMk cId="4183339803" sldId="320"/>
            <ac:spMk id="11" creationId="{450B3A1B-3EBA-7363-EFEB-A873A5309ECC}"/>
          </ac:spMkLst>
        </pc:spChg>
        <pc:spChg chg="add del mod ord">
          <ac:chgData name="최선아" userId="eca7f8b6-a813-4f9c-88d6-dd453c79b3d4" providerId="ADAL" clId="{B9E23066-5FAC-A142-BF8E-58BEDB345377}" dt="2023-12-04T10:54:31.969" v="704" actId="478"/>
          <ac:spMkLst>
            <pc:docMk/>
            <pc:sldMk cId="4183339803" sldId="320"/>
            <ac:spMk id="12" creationId="{4AE9EB1E-8CE7-D4D4-8464-079FC2425ED4}"/>
          </ac:spMkLst>
        </pc:spChg>
        <pc:spChg chg="add del mod">
          <ac:chgData name="최선아" userId="eca7f8b6-a813-4f9c-88d6-dd453c79b3d4" providerId="ADAL" clId="{B9E23066-5FAC-A142-BF8E-58BEDB345377}" dt="2023-12-04T10:54:35.255" v="709" actId="478"/>
          <ac:spMkLst>
            <pc:docMk/>
            <pc:sldMk cId="4183339803" sldId="320"/>
            <ac:spMk id="14" creationId="{805EA461-C76F-0FD2-6621-E7AFE47ECC3F}"/>
          </ac:spMkLst>
        </pc:spChg>
        <pc:spChg chg="add del mod">
          <ac:chgData name="최선아" userId="eca7f8b6-a813-4f9c-88d6-dd453c79b3d4" providerId="ADAL" clId="{B9E23066-5FAC-A142-BF8E-58BEDB345377}" dt="2023-12-04T11:47:12.634" v="1802"/>
          <ac:spMkLst>
            <pc:docMk/>
            <pc:sldMk cId="4183339803" sldId="320"/>
            <ac:spMk id="15" creationId="{483D6827-0C93-3884-0096-7BC1A7719568}"/>
          </ac:spMkLst>
        </pc:spChg>
        <pc:picChg chg="add del mod">
          <ac:chgData name="최선아" userId="eca7f8b6-a813-4f9c-88d6-dd453c79b3d4" providerId="ADAL" clId="{B9E23066-5FAC-A142-BF8E-58BEDB345377}" dt="2023-12-04T11:28:57.686" v="1161" actId="478"/>
          <ac:picMkLst>
            <pc:docMk/>
            <pc:sldMk cId="4183339803" sldId="320"/>
            <ac:picMk id="1026" creationId="{B0C7C24B-A95F-2BD1-13EC-65A168A20EA2}"/>
          </ac:picMkLst>
        </pc:picChg>
        <pc:picChg chg="add del mod">
          <ac:chgData name="최선아" userId="eca7f8b6-a813-4f9c-88d6-dd453c79b3d4" providerId="ADAL" clId="{B9E23066-5FAC-A142-BF8E-58BEDB345377}" dt="2023-12-04T12:17:36.274" v="2639" actId="478"/>
          <ac:picMkLst>
            <pc:docMk/>
            <pc:sldMk cId="4183339803" sldId="320"/>
            <ac:picMk id="1028" creationId="{4FCDB19A-40DD-EDE2-386C-00437A56BACC}"/>
          </ac:picMkLst>
        </pc:picChg>
        <pc:picChg chg="add mod">
          <ac:chgData name="최선아" userId="eca7f8b6-a813-4f9c-88d6-dd453c79b3d4" providerId="ADAL" clId="{B9E23066-5FAC-A142-BF8E-58BEDB345377}" dt="2023-12-04T12:17:46.316" v="2647" actId="1036"/>
          <ac:picMkLst>
            <pc:docMk/>
            <pc:sldMk cId="4183339803" sldId="320"/>
            <ac:picMk id="1030" creationId="{6A0E07E6-F45C-0038-1BEC-87DD96CFE7C8}"/>
          </ac:picMkLst>
        </pc:picChg>
      </pc:sldChg>
      <pc:sldChg chg="addSp delSp modSp add mod ord">
        <pc:chgData name="최선아" userId="eca7f8b6-a813-4f9c-88d6-dd453c79b3d4" providerId="ADAL" clId="{B9E23066-5FAC-A142-BF8E-58BEDB345377}" dt="2023-12-04T12:16:23.496" v="2638" actId="552"/>
        <pc:sldMkLst>
          <pc:docMk/>
          <pc:sldMk cId="1667495958" sldId="321"/>
        </pc:sldMkLst>
        <pc:spChg chg="del">
          <ac:chgData name="최선아" userId="eca7f8b6-a813-4f9c-88d6-dd453c79b3d4" providerId="ADAL" clId="{B9E23066-5FAC-A142-BF8E-58BEDB345377}" dt="2023-12-04T10:19:27.226" v="211" actId="478"/>
          <ac:spMkLst>
            <pc:docMk/>
            <pc:sldMk cId="1667495958" sldId="321"/>
            <ac:spMk id="3" creationId="{DFEDD979-6136-F04E-961B-F3D659F07AF2}"/>
          </ac:spMkLst>
        </pc:spChg>
        <pc:spChg chg="del">
          <ac:chgData name="최선아" userId="eca7f8b6-a813-4f9c-88d6-dd453c79b3d4" providerId="ADAL" clId="{B9E23066-5FAC-A142-BF8E-58BEDB345377}" dt="2023-12-04T10:19:30.095" v="213" actId="478"/>
          <ac:spMkLst>
            <pc:docMk/>
            <pc:sldMk cId="1667495958" sldId="321"/>
            <ac:spMk id="4" creationId="{8121A399-EB03-784E-8B4A-435C78C9486C}"/>
          </ac:spMkLst>
        </pc:spChg>
        <pc:spChg chg="add del mod">
          <ac:chgData name="최선아" userId="eca7f8b6-a813-4f9c-88d6-dd453c79b3d4" providerId="ADAL" clId="{B9E23066-5FAC-A142-BF8E-58BEDB345377}" dt="2023-12-04T10:17:58.694" v="175" actId="478"/>
          <ac:spMkLst>
            <pc:docMk/>
            <pc:sldMk cId="1667495958" sldId="321"/>
            <ac:spMk id="5" creationId="{F0FD7771-DDD0-7CAB-A4AC-41C9AD8D527A}"/>
          </ac:spMkLst>
        </pc:spChg>
        <pc:spChg chg="del">
          <ac:chgData name="최선아" userId="eca7f8b6-a813-4f9c-88d6-dd453c79b3d4" providerId="ADAL" clId="{B9E23066-5FAC-A142-BF8E-58BEDB345377}" dt="2023-12-04T10:21:05.876" v="300" actId="478"/>
          <ac:spMkLst>
            <pc:docMk/>
            <pc:sldMk cId="1667495958" sldId="321"/>
            <ac:spMk id="6" creationId="{9F3830FB-2B3C-704E-9CDA-04133E1D18C3}"/>
          </ac:spMkLst>
        </pc:spChg>
        <pc:spChg chg="mod">
          <ac:chgData name="최선아" userId="eca7f8b6-a813-4f9c-88d6-dd453c79b3d4" providerId="ADAL" clId="{B9E23066-5FAC-A142-BF8E-58BEDB345377}" dt="2023-12-04T10:21:13.628" v="302" actId="120"/>
          <ac:spMkLst>
            <pc:docMk/>
            <pc:sldMk cId="1667495958" sldId="321"/>
            <ac:spMk id="7" creationId="{D9C2A044-1738-F540-8201-702DADF90E14}"/>
          </ac:spMkLst>
        </pc:spChg>
        <pc:spChg chg="del">
          <ac:chgData name="최선아" userId="eca7f8b6-a813-4f9c-88d6-dd453c79b3d4" providerId="ADAL" clId="{B9E23066-5FAC-A142-BF8E-58BEDB345377}" dt="2023-12-04T10:20:14.692" v="229" actId="478"/>
          <ac:spMkLst>
            <pc:docMk/>
            <pc:sldMk cId="1667495958" sldId="321"/>
            <ac:spMk id="8" creationId="{536ECEEB-52CB-124F-A877-CC8D8CE831F9}"/>
          </ac:spMkLst>
        </pc:spChg>
        <pc:spChg chg="add del mod">
          <ac:chgData name="최선아" userId="eca7f8b6-a813-4f9c-88d6-dd453c79b3d4" providerId="ADAL" clId="{B9E23066-5FAC-A142-BF8E-58BEDB345377}" dt="2023-12-04T10:18:10.252" v="179"/>
          <ac:spMkLst>
            <pc:docMk/>
            <pc:sldMk cId="1667495958" sldId="321"/>
            <ac:spMk id="9" creationId="{7A792861-AD4B-93B8-E501-71B3BE8B723B}"/>
          </ac:spMkLst>
        </pc:spChg>
        <pc:spChg chg="add del mod">
          <ac:chgData name="최선아" userId="eca7f8b6-a813-4f9c-88d6-dd453c79b3d4" providerId="ADAL" clId="{B9E23066-5FAC-A142-BF8E-58BEDB345377}" dt="2023-12-04T10:18:09.964" v="178"/>
          <ac:spMkLst>
            <pc:docMk/>
            <pc:sldMk cId="1667495958" sldId="321"/>
            <ac:spMk id="10" creationId="{47132539-7B46-B501-E0D0-6B0B5DF8119F}"/>
          </ac:spMkLst>
        </pc:spChg>
        <pc:spChg chg="del">
          <ac:chgData name="최선아" userId="eca7f8b6-a813-4f9c-88d6-dd453c79b3d4" providerId="ADAL" clId="{B9E23066-5FAC-A142-BF8E-58BEDB345377}" dt="2023-12-04T10:24:51.783" v="344" actId="478"/>
          <ac:spMkLst>
            <pc:docMk/>
            <pc:sldMk cId="1667495958" sldId="321"/>
            <ac:spMk id="11" creationId="{53A44FAA-44E1-BA46-9BB4-334F1899A292}"/>
          </ac:spMkLst>
        </pc:spChg>
        <pc:spChg chg="add mod topLvl">
          <ac:chgData name="최선아" userId="eca7f8b6-a813-4f9c-88d6-dd453c79b3d4" providerId="ADAL" clId="{B9E23066-5FAC-A142-BF8E-58BEDB345377}" dt="2023-12-04T10:24:08.499" v="336" actId="14100"/>
          <ac:spMkLst>
            <pc:docMk/>
            <pc:sldMk cId="1667495958" sldId="321"/>
            <ac:spMk id="12" creationId="{1D9DE2A7-1089-4D7D-2900-96CDCAE79ED9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15" creationId="{9D3C49A2-E638-37B9-6D00-95A0066F2CA8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16" creationId="{8550EC4D-F381-C407-0BE1-F7FF8AB4FE76}"/>
          </ac:spMkLst>
        </pc:spChg>
        <pc:spChg chg="mod">
          <ac:chgData name="최선아" userId="eca7f8b6-a813-4f9c-88d6-dd453c79b3d4" providerId="ADAL" clId="{B9E23066-5FAC-A142-BF8E-58BEDB345377}" dt="2023-12-04T10:21:13.628" v="302" actId="120"/>
          <ac:spMkLst>
            <pc:docMk/>
            <pc:sldMk cId="1667495958" sldId="321"/>
            <ac:spMk id="18" creationId="{6E87305B-D317-564C-8B03-4EEBD1B61D6F}"/>
          </ac:spMkLst>
        </pc:spChg>
        <pc:spChg chg="del mod">
          <ac:chgData name="최선아" userId="eca7f8b6-a813-4f9c-88d6-dd453c79b3d4" providerId="ADAL" clId="{B9E23066-5FAC-A142-BF8E-58BEDB345377}" dt="2023-12-04T10:21:04.887" v="299" actId="478"/>
          <ac:spMkLst>
            <pc:docMk/>
            <pc:sldMk cId="1667495958" sldId="321"/>
            <ac:spMk id="19" creationId="{D397A292-7732-1D4F-A5E1-89288FBCD29C}"/>
          </ac:spMkLst>
        </pc:spChg>
        <pc:spChg chg="del">
          <ac:chgData name="최선아" userId="eca7f8b6-a813-4f9c-88d6-dd453c79b3d4" providerId="ADAL" clId="{B9E23066-5FAC-A142-BF8E-58BEDB345377}" dt="2023-12-04T10:20:14.692" v="229" actId="478"/>
          <ac:spMkLst>
            <pc:docMk/>
            <pc:sldMk cId="1667495958" sldId="321"/>
            <ac:spMk id="20" creationId="{07B97C2B-8BDC-2A47-B0C2-889827713577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2" creationId="{2A3F339B-E9C1-50D1-D5A5-E85CF1341E5D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3" creationId="{8F7F99C9-9E8C-66E4-5167-2F79A1C64D17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5" creationId="{F7B90232-5C63-50C8-1787-8DAEE35E62F9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6" creationId="{3C410F22-F698-19D8-C124-B76527673A82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8" creationId="{6734079A-7655-4636-542C-3B7BFED675EC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9" creationId="{D8D02CB1-CDC3-0A30-1D91-1D8EEE19F774}"/>
          </ac:spMkLst>
        </pc:spChg>
        <pc:spChg chg="add mod">
          <ac:chgData name="최선아" userId="eca7f8b6-a813-4f9c-88d6-dd453c79b3d4" providerId="ADAL" clId="{B9E23066-5FAC-A142-BF8E-58BEDB345377}" dt="2023-12-04T10:24:49.187" v="343" actId="1076"/>
          <ac:spMkLst>
            <pc:docMk/>
            <pc:sldMk cId="1667495958" sldId="321"/>
            <ac:spMk id="42" creationId="{B272F5AC-56EE-540A-8FAA-2CA23E597D02}"/>
          </ac:spMkLst>
        </pc:spChg>
        <pc:spChg chg="add mod">
          <ac:chgData name="최선아" userId="eca7f8b6-a813-4f9c-88d6-dd453c79b3d4" providerId="ADAL" clId="{B9E23066-5FAC-A142-BF8E-58BEDB345377}" dt="2023-12-04T10:24:46.709" v="342" actId="1076"/>
          <ac:spMkLst>
            <pc:docMk/>
            <pc:sldMk cId="1667495958" sldId="321"/>
            <ac:spMk id="43" creationId="{7FEB8D0E-788C-7F39-869D-65E9FB72B753}"/>
          </ac:spMkLst>
        </pc:spChg>
        <pc:spChg chg="add mod">
          <ac:chgData name="최선아" userId="eca7f8b6-a813-4f9c-88d6-dd453c79b3d4" providerId="ADAL" clId="{B9E23066-5FAC-A142-BF8E-58BEDB345377}" dt="2023-12-04T10:24:36.689" v="340" actId="1076"/>
          <ac:spMkLst>
            <pc:docMk/>
            <pc:sldMk cId="1667495958" sldId="321"/>
            <ac:spMk id="44" creationId="{1286E883-357B-FF11-4C2D-C4EBF8B5FD31}"/>
          </ac:spMkLst>
        </pc:spChg>
        <pc:spChg chg="mod">
          <ac:chgData name="최선아" userId="eca7f8b6-a813-4f9c-88d6-dd453c79b3d4" providerId="ADAL" clId="{B9E23066-5FAC-A142-BF8E-58BEDB345377}" dt="2023-12-04T12:15:56.742" v="2636" actId="20577"/>
          <ac:spMkLst>
            <pc:docMk/>
            <pc:sldMk cId="1667495958" sldId="321"/>
            <ac:spMk id="53" creationId="{640D08CF-9747-6C08-34A6-88B947015050}"/>
          </ac:spMkLst>
        </pc:spChg>
        <pc:spChg chg="mod">
          <ac:chgData name="최선아" userId="eca7f8b6-a813-4f9c-88d6-dd453c79b3d4" providerId="ADAL" clId="{B9E23066-5FAC-A142-BF8E-58BEDB345377}" dt="2023-12-04T12:15:14.458" v="2623" actId="20577"/>
          <ac:spMkLst>
            <pc:docMk/>
            <pc:sldMk cId="1667495958" sldId="321"/>
            <ac:spMk id="54" creationId="{EC6FCED7-9415-C709-E5F6-7A0A14298755}"/>
          </ac:spMkLst>
        </pc:spChg>
        <pc:grpChg chg="add mod topLvl">
          <ac:chgData name="최선아" userId="eca7f8b6-a813-4f9c-88d6-dd453c79b3d4" providerId="ADAL" clId="{B9E23066-5FAC-A142-BF8E-58BEDB345377}" dt="2023-12-04T12:14:52.853" v="2614" actId="1076"/>
          <ac:grpSpMkLst>
            <pc:docMk/>
            <pc:sldMk cId="1667495958" sldId="321"/>
            <ac:grpSpMk id="13" creationId="{413DE437-2951-0098-C6BF-68295F2CD749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14" creationId="{B6FA8430-E70F-BD1A-938F-37C0CF45F097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1" creationId="{CE751F48-B974-8791-6423-2BD00703FE63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4" creationId="{DB3742EE-44EE-F96B-40A4-F54E83972185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7" creationId="{7DD3D660-7F19-B125-D127-1FC45B4F0F20}"/>
          </ac:grpSpMkLst>
        </pc:grpChg>
        <pc:grpChg chg="add del">
          <ac:chgData name="최선아" userId="eca7f8b6-a813-4f9c-88d6-dd453c79b3d4" providerId="ADAL" clId="{B9E23066-5FAC-A142-BF8E-58BEDB345377}" dt="2023-12-04T11:36:37.045" v="1381" actId="165"/>
          <ac:grpSpMkLst>
            <pc:docMk/>
            <pc:sldMk cId="1667495958" sldId="321"/>
            <ac:grpSpMk id="30" creationId="{9C69BC00-85ED-8B87-BD42-F6D40B3CBCD9}"/>
          </ac:grpSpMkLst>
        </pc:grpChg>
        <pc:grpChg chg="add del mod">
          <ac:chgData name="최선아" userId="eca7f8b6-a813-4f9c-88d6-dd453c79b3d4" providerId="ADAL" clId="{B9E23066-5FAC-A142-BF8E-58BEDB345377}" dt="2023-12-04T10:24:05.640" v="335" actId="165"/>
          <ac:grpSpMkLst>
            <pc:docMk/>
            <pc:sldMk cId="1667495958" sldId="321"/>
            <ac:grpSpMk id="40" creationId="{8A51F12F-B4EB-0249-49BE-58028BC89B20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5" creationId="{80C9F7D5-0327-4D23-9822-E023A164408D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6" creationId="{3C5C0ED4-FDF0-EFCE-FA27-AC790B3C7B39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7" creationId="{9DABF712-A70F-7747-DE32-C5FAA28E5AB0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8" creationId="{CECFB8EB-C086-89BA-8504-7836D27B74EB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9" creationId="{EC043D4D-21DB-E82E-8107-873E87254674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50" creationId="{782983B6-BBEB-8EB2-9676-0FACB8404320}"/>
          </ac:grpSpMkLst>
        </pc:grpChg>
        <pc:grpChg chg="mod">
          <ac:chgData name="최선아" userId="eca7f8b6-a813-4f9c-88d6-dd453c79b3d4" providerId="ADAL" clId="{B9E23066-5FAC-A142-BF8E-58BEDB345377}" dt="2023-12-04T12:15:09.925" v="2621"/>
          <ac:grpSpMkLst>
            <pc:docMk/>
            <pc:sldMk cId="1667495958" sldId="321"/>
            <ac:grpSpMk id="51" creationId="{A1020276-4EE5-AC6F-9DD5-B91FAC06798C}"/>
          </ac:grpSpMkLst>
        </pc:grpChg>
        <pc:picChg chg="del">
          <ac:chgData name="최선아" userId="eca7f8b6-a813-4f9c-88d6-dd453c79b3d4" providerId="ADAL" clId="{B9E23066-5FAC-A142-BF8E-58BEDB345377}" dt="2023-12-04T10:17:50.536" v="172" actId="478"/>
          <ac:picMkLst>
            <pc:docMk/>
            <pc:sldMk cId="1667495958" sldId="321"/>
            <ac:picMk id="17" creationId="{0E0DA9DA-0BF7-174D-8E95-BE6884B0267A}"/>
          </ac:picMkLst>
        </pc:picChg>
        <pc:cxnChg chg="add del mod topLvl">
          <ac:chgData name="최선아" userId="eca7f8b6-a813-4f9c-88d6-dd453c79b3d4" providerId="ADAL" clId="{B9E23066-5FAC-A142-BF8E-58BEDB345377}" dt="2023-12-04T10:24:08.499" v="336" actId="14100"/>
          <ac:cxnSpMkLst>
            <pc:docMk/>
            <pc:sldMk cId="1667495958" sldId="321"/>
            <ac:cxnSpMk id="32" creationId="{2F230232-A581-94FD-36C7-F903EF8EB766}"/>
          </ac:cxnSpMkLst>
        </pc:cxnChg>
        <pc:cxnChg chg="add mod">
          <ac:chgData name="최선아" userId="eca7f8b6-a813-4f9c-88d6-dd453c79b3d4" providerId="ADAL" clId="{B9E23066-5FAC-A142-BF8E-58BEDB345377}" dt="2023-12-04T10:23:26.372" v="323" actId="1076"/>
          <ac:cxnSpMkLst>
            <pc:docMk/>
            <pc:sldMk cId="1667495958" sldId="321"/>
            <ac:cxnSpMk id="35" creationId="{3F19DCEB-60A0-E428-5E10-5BF016A0F247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6" creationId="{591D109C-0053-7AE9-1383-21C55A450D84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7" creationId="{AA53C275-C7CA-D915-4C3D-6D6B68DEB8AA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8" creationId="{6118A5BD-D5A0-BABE-2916-C065BB1E339D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9" creationId="{D3456B68-DF55-C41F-5418-442F84FAFE1C}"/>
          </ac:cxnSpMkLst>
        </pc:cxnChg>
        <pc:cxnChg chg="mod">
          <ac:chgData name="최선아" userId="eca7f8b6-a813-4f9c-88d6-dd453c79b3d4" providerId="ADAL" clId="{B9E23066-5FAC-A142-BF8E-58BEDB345377}" dt="2023-12-04T12:15:09.925" v="2621"/>
          <ac:cxnSpMkLst>
            <pc:docMk/>
            <pc:sldMk cId="1667495958" sldId="321"/>
            <ac:cxnSpMk id="52" creationId="{6DAFCFE7-EE87-66CB-9252-FDFD6C448290}"/>
          </ac:cxnSpMkLst>
        </pc:cxnChg>
      </pc:sldChg>
      <pc:sldChg chg="addSp delSp modSp add mod ord modClrScheme chgLayout">
        <pc:chgData name="최선아" userId="eca7f8b6-a813-4f9c-88d6-dd453c79b3d4" providerId="ADAL" clId="{B9E23066-5FAC-A142-BF8E-58BEDB345377}" dt="2023-12-04T12:03:35.150" v="2421" actId="1036"/>
        <pc:sldMkLst>
          <pc:docMk/>
          <pc:sldMk cId="1785828240" sldId="322"/>
        </pc:sldMkLst>
        <pc:spChg chg="add del mod or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2" creationId="{E9D2D769-F70C-699C-25FB-B0BE1BE51E32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3" creationId="{66264438-DDFE-4D15-8AAF-222779B372C7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4" creationId="{BB07F4B5-10C5-41BD-BCEC-3ADD2C82B2B0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5" creationId="{CBAC8982-428F-44D5-9868-B8F21CDA762B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6" creationId="{D3EFFD21-4549-489E-B37F-B14DF8EC5ACB}"/>
          </ac:spMkLst>
        </pc:spChg>
        <pc:spChg chg="del mo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7" creationId="{4661FF9D-99BE-4853-8178-390FF8E4C4B1}"/>
          </ac:spMkLst>
        </pc:spChg>
        <pc:spChg chg="del">
          <ac:chgData name="최선아" userId="eca7f8b6-a813-4f9c-88d6-dd453c79b3d4" providerId="ADAL" clId="{B9E23066-5FAC-A142-BF8E-58BEDB345377}" dt="2023-12-04T10:26:53.395" v="363" actId="478"/>
          <ac:spMkLst>
            <pc:docMk/>
            <pc:sldMk cId="1785828240" sldId="322"/>
            <ac:spMk id="8" creationId="{B6ECBFFB-6F64-44B2-8C39-3900308B3F25}"/>
          </ac:spMkLst>
        </pc:spChg>
        <pc:spChg chg="del mod">
          <ac:chgData name="최선아" userId="eca7f8b6-a813-4f9c-88d6-dd453c79b3d4" providerId="ADAL" clId="{B9E23066-5FAC-A142-BF8E-58BEDB345377}" dt="2023-12-04T10:27:05.980" v="366" actId="478"/>
          <ac:spMkLst>
            <pc:docMk/>
            <pc:sldMk cId="1785828240" sldId="322"/>
            <ac:spMk id="9" creationId="{7749126A-723D-4BE3-B78F-BB4CDA454A82}"/>
          </ac:spMkLst>
        </pc:spChg>
        <pc:spChg chg="del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10" creationId="{00000000-0000-0000-0000-000000000000}"/>
          </ac:spMkLst>
        </pc:spChg>
        <pc:spChg chg="add mod ord">
          <ac:chgData name="최선아" userId="eca7f8b6-a813-4f9c-88d6-dd453c79b3d4" providerId="ADAL" clId="{B9E23066-5FAC-A142-BF8E-58BEDB345377}" dt="2023-12-04T12:03:35.150" v="2421" actId="1036"/>
          <ac:spMkLst>
            <pc:docMk/>
            <pc:sldMk cId="1785828240" sldId="322"/>
            <ac:spMk id="12" creationId="{EC140779-5ED4-DCBF-E212-01CF78F4CE53}"/>
          </ac:spMkLst>
        </pc:spChg>
        <pc:spChg chg="add mod">
          <ac:chgData name="최선아" userId="eca7f8b6-a813-4f9c-88d6-dd453c79b3d4" providerId="ADAL" clId="{B9E23066-5FAC-A142-BF8E-58BEDB345377}" dt="2023-12-04T12:03:14.858" v="2410" actId="1036"/>
          <ac:spMkLst>
            <pc:docMk/>
            <pc:sldMk cId="1785828240" sldId="322"/>
            <ac:spMk id="13" creationId="{8E564434-8D0D-9FB2-97A7-135680ABD230}"/>
          </ac:spMkLst>
        </pc:spChg>
        <pc:spChg chg="add mod">
          <ac:chgData name="최선아" userId="eca7f8b6-a813-4f9c-88d6-dd453c79b3d4" providerId="ADAL" clId="{B9E23066-5FAC-A142-BF8E-58BEDB345377}" dt="2023-12-04T12:03:20.265" v="2413" actId="1038"/>
          <ac:spMkLst>
            <pc:docMk/>
            <pc:sldMk cId="1785828240" sldId="322"/>
            <ac:spMk id="15" creationId="{18D4F7A2-BC2B-187E-1B48-E43451C89DA9}"/>
          </ac:spMkLst>
        </pc:spChg>
        <pc:spChg chg="del mo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16" creationId="{20A6EA52-E779-4848-954E-EE147D4BEB49}"/>
          </ac:spMkLst>
        </pc:spChg>
        <pc:spChg chg="add del mod">
          <ac:chgData name="최선아" userId="eca7f8b6-a813-4f9c-88d6-dd453c79b3d4" providerId="ADAL" clId="{B9E23066-5FAC-A142-BF8E-58BEDB345377}" dt="2023-12-04T12:01:41.542" v="2373"/>
          <ac:spMkLst>
            <pc:docMk/>
            <pc:sldMk cId="1785828240" sldId="322"/>
            <ac:spMk id="17" creationId="{7BDA9AEA-E0A0-6C6D-ACE2-DED8FF65AEAF}"/>
          </ac:spMkLst>
        </pc:spChg>
        <pc:picChg chg="del">
          <ac:chgData name="최선아" userId="eca7f8b6-a813-4f9c-88d6-dd453c79b3d4" providerId="ADAL" clId="{B9E23066-5FAC-A142-BF8E-58BEDB345377}" dt="2023-12-04T10:26:41.441" v="346" actId="478"/>
          <ac:picMkLst>
            <pc:docMk/>
            <pc:sldMk cId="1785828240" sldId="322"/>
            <ac:picMk id="14" creationId="{40A06AA1-36CD-8D43-8F15-6345A6067D2D}"/>
          </ac:picMkLst>
        </pc:picChg>
      </pc:sldChg>
      <pc:sldChg chg="modSp add mod">
        <pc:chgData name="최선아" userId="eca7f8b6-a813-4f9c-88d6-dd453c79b3d4" providerId="ADAL" clId="{B9E23066-5FAC-A142-BF8E-58BEDB345377}" dt="2023-12-04T10:30:26.258" v="468" actId="404"/>
        <pc:sldMkLst>
          <pc:docMk/>
          <pc:sldMk cId="3847037149" sldId="323"/>
        </pc:sldMkLst>
        <pc:spChg chg="mod">
          <ac:chgData name="최선아" userId="eca7f8b6-a813-4f9c-88d6-dd453c79b3d4" providerId="ADAL" clId="{B9E23066-5FAC-A142-BF8E-58BEDB345377}" dt="2023-12-04T10:30:26.258" v="468" actId="404"/>
          <ac:spMkLst>
            <pc:docMk/>
            <pc:sldMk cId="3847037149" sldId="323"/>
            <ac:spMk id="12" creationId="{EC140779-5ED4-DCBF-E212-01CF78F4CE53}"/>
          </ac:spMkLst>
        </pc:spChg>
      </pc:sldChg>
      <pc:sldChg chg="modSp add mod">
        <pc:chgData name="최선아" userId="eca7f8b6-a813-4f9c-88d6-dd453c79b3d4" providerId="ADAL" clId="{B9E23066-5FAC-A142-BF8E-58BEDB345377}" dt="2023-12-04T10:30:37.295" v="486" actId="20577"/>
        <pc:sldMkLst>
          <pc:docMk/>
          <pc:sldMk cId="2566328318" sldId="324"/>
        </pc:sldMkLst>
        <pc:spChg chg="mod">
          <ac:chgData name="최선아" userId="eca7f8b6-a813-4f9c-88d6-dd453c79b3d4" providerId="ADAL" clId="{B9E23066-5FAC-A142-BF8E-58BEDB345377}" dt="2023-12-04T10:30:37.295" v="486" actId="20577"/>
          <ac:spMkLst>
            <pc:docMk/>
            <pc:sldMk cId="2566328318" sldId="324"/>
            <ac:spMk id="12" creationId="{EC140779-5ED4-DCBF-E212-01CF78F4CE53}"/>
          </ac:spMkLst>
        </pc:spChg>
      </pc:sldChg>
      <pc:sldChg chg="modSp add mod ord">
        <pc:chgData name="최선아" userId="eca7f8b6-a813-4f9c-88d6-dd453c79b3d4" providerId="ADAL" clId="{B9E23066-5FAC-A142-BF8E-58BEDB345377}" dt="2023-12-04T11:10:52.386" v="829" actId="1076"/>
        <pc:sldMkLst>
          <pc:docMk/>
          <pc:sldMk cId="2706192721" sldId="325"/>
        </pc:sldMkLst>
        <pc:spChg chg="mod">
          <ac:chgData name="최선아" userId="eca7f8b6-a813-4f9c-88d6-dd453c79b3d4" providerId="ADAL" clId="{B9E23066-5FAC-A142-BF8E-58BEDB345377}" dt="2023-12-04T11:10:52.386" v="829" actId="1076"/>
          <ac:spMkLst>
            <pc:docMk/>
            <pc:sldMk cId="2706192721" sldId="325"/>
            <ac:spMk id="12" creationId="{EC140779-5ED4-DCBF-E212-01CF78F4CE53}"/>
          </ac:spMkLst>
        </pc:spChg>
      </pc:sldChg>
      <pc:sldChg chg="modSp add mod ord">
        <pc:chgData name="최선아" userId="eca7f8b6-a813-4f9c-88d6-dd453c79b3d4" providerId="ADAL" clId="{B9E23066-5FAC-A142-BF8E-58BEDB345377}" dt="2023-12-04T13:15:40.295" v="2930" actId="404"/>
        <pc:sldMkLst>
          <pc:docMk/>
          <pc:sldMk cId="1031872993" sldId="326"/>
        </pc:sldMkLst>
        <pc:spChg chg="mod">
          <ac:chgData name="최선아" userId="eca7f8b6-a813-4f9c-88d6-dd453c79b3d4" providerId="ADAL" clId="{B9E23066-5FAC-A142-BF8E-58BEDB345377}" dt="2023-12-04T13:15:40.295" v="2930" actId="404"/>
          <ac:spMkLst>
            <pc:docMk/>
            <pc:sldMk cId="1031872993" sldId="326"/>
            <ac:spMk id="12" creationId="{EC140779-5ED4-DCBF-E212-01CF78F4CE53}"/>
          </ac:spMkLst>
        </pc:spChg>
      </pc:sldChg>
      <pc:sldChg chg="addSp delSp modSp new mod modClrScheme chgLayout">
        <pc:chgData name="최선아" userId="eca7f8b6-a813-4f9c-88d6-dd453c79b3d4" providerId="ADAL" clId="{B9E23066-5FAC-A142-BF8E-58BEDB345377}" dt="2023-12-04T11:56:25.208" v="2226" actId="21"/>
        <pc:sldMkLst>
          <pc:docMk/>
          <pc:sldMk cId="510713954" sldId="327"/>
        </pc:sldMkLst>
        <pc:spChg chg="del mod ord">
          <ac:chgData name="최선아" userId="eca7f8b6-a813-4f9c-88d6-dd453c79b3d4" providerId="ADAL" clId="{B9E23066-5FAC-A142-BF8E-58BEDB345377}" dt="2023-12-04T10:32:25.582" v="609" actId="700"/>
          <ac:spMkLst>
            <pc:docMk/>
            <pc:sldMk cId="510713954" sldId="327"/>
            <ac:spMk id="2" creationId="{9B3A9385-FD70-FEDA-728A-B0DDB0099B4A}"/>
          </ac:spMkLst>
        </pc:spChg>
        <pc:spChg chg="add mod ord">
          <ac:chgData name="최선아" userId="eca7f8b6-a813-4f9c-88d6-dd453c79b3d4" providerId="ADAL" clId="{B9E23066-5FAC-A142-BF8E-58BEDB345377}" dt="2023-12-04T11:44:00.643" v="1785" actId="20577"/>
          <ac:spMkLst>
            <pc:docMk/>
            <pc:sldMk cId="510713954" sldId="327"/>
            <ac:spMk id="3" creationId="{EE90512B-3D75-EBA2-9648-D8E5158F7B9C}"/>
          </ac:spMkLst>
        </pc:spChg>
        <pc:spChg chg="add mod ord">
          <ac:chgData name="최선아" userId="eca7f8b6-a813-4f9c-88d6-dd453c79b3d4" providerId="ADAL" clId="{B9E23066-5FAC-A142-BF8E-58BEDB345377}" dt="2023-12-04T11:42:48.686" v="1770" actId="20577"/>
          <ac:spMkLst>
            <pc:docMk/>
            <pc:sldMk cId="510713954" sldId="327"/>
            <ac:spMk id="4" creationId="{1169A59B-E158-8FB9-D631-7E019937F1A7}"/>
          </ac:spMkLst>
        </pc:spChg>
        <pc:spChg chg="mod topLvl">
          <ac:chgData name="최선아" userId="eca7f8b6-a813-4f9c-88d6-dd453c79b3d4" providerId="ADAL" clId="{B9E23066-5FAC-A142-BF8E-58BEDB345377}" dt="2023-12-04T11:37:51.456" v="1494" actId="1076"/>
          <ac:spMkLst>
            <pc:docMk/>
            <pc:sldMk cId="510713954" sldId="327"/>
            <ac:spMk id="6" creationId="{52F81694-9EAD-6AE6-6A5F-6C9A47B79A9D}"/>
          </ac:spMkLst>
        </pc:spChg>
        <pc:spChg chg="mod topLvl">
          <ac:chgData name="최선아" userId="eca7f8b6-a813-4f9c-88d6-dd453c79b3d4" providerId="ADAL" clId="{B9E23066-5FAC-A142-BF8E-58BEDB345377}" dt="2023-12-04T11:42:24.664" v="1762" actId="20577"/>
          <ac:spMkLst>
            <pc:docMk/>
            <pc:sldMk cId="510713954" sldId="327"/>
            <ac:spMk id="7" creationId="{D3F95A80-7673-58E4-B138-9AF2FE72F8FB}"/>
          </ac:spMkLst>
        </pc:spChg>
        <pc:spChg chg="add mod">
          <ac:chgData name="최선아" userId="eca7f8b6-a813-4f9c-88d6-dd453c79b3d4" providerId="ADAL" clId="{B9E23066-5FAC-A142-BF8E-58BEDB345377}" dt="2023-12-04T11:38:41.636" v="1655" actId="1076"/>
          <ac:spMkLst>
            <pc:docMk/>
            <pc:sldMk cId="510713954" sldId="327"/>
            <ac:spMk id="9" creationId="{47D3F8F6-AEB2-5CD2-98FE-6586C35CACF0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2" creationId="{BBAF2102-8FC1-F9D2-8920-6EA0BE377101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3" creationId="{09FD94F7-D6A2-DABD-AA39-DF22343856F3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4" creationId="{07B9E8BE-E934-E319-62E0-B11D8E06A015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5" creationId="{3C37A62A-EAE3-472D-33B9-3202AD60D96A}"/>
          </ac:spMkLst>
        </pc:spChg>
        <pc:grpChg chg="add del mod">
          <ac:chgData name="최선아" userId="eca7f8b6-a813-4f9c-88d6-dd453c79b3d4" providerId="ADAL" clId="{B9E23066-5FAC-A142-BF8E-58BEDB345377}" dt="2023-12-04T11:37:20.115" v="1484" actId="165"/>
          <ac:grpSpMkLst>
            <pc:docMk/>
            <pc:sldMk cId="510713954" sldId="327"/>
            <ac:grpSpMk id="5" creationId="{9C762C26-5F8A-E278-4736-776E0AF82C43}"/>
          </ac:grpSpMkLst>
        </pc:grpChg>
        <pc:grpChg chg="add mod">
          <ac:chgData name="최선아" userId="eca7f8b6-a813-4f9c-88d6-dd453c79b3d4" providerId="ADAL" clId="{B9E23066-5FAC-A142-BF8E-58BEDB345377}" dt="2023-12-04T11:38:47.909" v="1657" actId="1076"/>
          <ac:grpSpMkLst>
            <pc:docMk/>
            <pc:sldMk cId="510713954" sldId="327"/>
            <ac:grpSpMk id="10" creationId="{9A3E7B64-8585-4CE9-E289-F356D75250FC}"/>
          </ac:grpSpMkLst>
        </pc:grpChg>
        <pc:cxnChg chg="add mod">
          <ac:chgData name="최선아" userId="eca7f8b6-a813-4f9c-88d6-dd453c79b3d4" providerId="ADAL" clId="{B9E23066-5FAC-A142-BF8E-58BEDB345377}" dt="2023-12-04T11:42:30.865" v="1763" actId="1076"/>
          <ac:cxnSpMkLst>
            <pc:docMk/>
            <pc:sldMk cId="510713954" sldId="327"/>
            <ac:cxnSpMk id="8" creationId="{26278660-F677-14F6-BCE8-301AB0127A2A}"/>
          </ac:cxnSpMkLst>
        </pc:cxnChg>
        <pc:cxnChg chg="add mod">
          <ac:chgData name="최선아" userId="eca7f8b6-a813-4f9c-88d6-dd453c79b3d4" providerId="ADAL" clId="{B9E23066-5FAC-A142-BF8E-58BEDB345377}" dt="2023-12-04T11:42:33.633" v="1765" actId="1076"/>
          <ac:cxnSpMkLst>
            <pc:docMk/>
            <pc:sldMk cId="510713954" sldId="327"/>
            <ac:cxnSpMk id="11" creationId="{B2E3D7D4-F085-66D4-AFAB-C1A1E9AB4D58}"/>
          </ac:cxnSpMkLst>
        </pc:cxnChg>
      </pc:sldChg>
      <pc:sldChg chg="addSp delSp modSp new mod">
        <pc:chgData name="최선아" userId="eca7f8b6-a813-4f9c-88d6-dd453c79b3d4" providerId="ADAL" clId="{B9E23066-5FAC-A142-BF8E-58BEDB345377}" dt="2023-12-04T10:45:20.304" v="694" actId="20577"/>
        <pc:sldMkLst>
          <pc:docMk/>
          <pc:sldMk cId="1942572805" sldId="328"/>
        </pc:sldMkLst>
        <pc:spChg chg="del mod">
          <ac:chgData name="최선아" userId="eca7f8b6-a813-4f9c-88d6-dd453c79b3d4" providerId="ADAL" clId="{B9E23066-5FAC-A142-BF8E-58BEDB345377}" dt="2023-12-04T10:38:07.401" v="658" actId="931"/>
          <ac:spMkLst>
            <pc:docMk/>
            <pc:sldMk cId="1942572805" sldId="328"/>
            <ac:spMk id="2" creationId="{6FA6C0B5-33DA-0D73-9881-026C43540B22}"/>
          </ac:spMkLst>
        </pc:spChg>
        <pc:spChg chg="mod">
          <ac:chgData name="최선아" userId="eca7f8b6-a813-4f9c-88d6-dd453c79b3d4" providerId="ADAL" clId="{B9E23066-5FAC-A142-BF8E-58BEDB345377}" dt="2023-12-04T10:45:20.304" v="694" actId="20577"/>
          <ac:spMkLst>
            <pc:docMk/>
            <pc:sldMk cId="1942572805" sldId="328"/>
            <ac:spMk id="3" creationId="{5BACCDA3-BCD0-0593-C11B-ED5D9BEBB18B}"/>
          </ac:spMkLst>
        </pc:spChg>
        <pc:spChg chg="add del mod">
          <ac:chgData name="최선아" userId="eca7f8b6-a813-4f9c-88d6-dd453c79b3d4" providerId="ADAL" clId="{B9E23066-5FAC-A142-BF8E-58BEDB345377}" dt="2023-12-04T10:38:23.067" v="669"/>
          <ac:spMkLst>
            <pc:docMk/>
            <pc:sldMk cId="1942572805" sldId="328"/>
            <ac:spMk id="7" creationId="{68A4186A-573C-47BC-0991-A6ECE172E708}"/>
          </ac:spMkLst>
        </pc:spChg>
        <pc:spChg chg="add del mod">
          <ac:chgData name="최선아" userId="eca7f8b6-a813-4f9c-88d6-dd453c79b3d4" providerId="ADAL" clId="{B9E23066-5FAC-A142-BF8E-58BEDB345377}" dt="2023-12-04T10:39:00.520" v="678" actId="478"/>
          <ac:spMkLst>
            <pc:docMk/>
            <pc:sldMk cId="1942572805" sldId="328"/>
            <ac:spMk id="14" creationId="{BC15965A-B0DF-F691-AD23-ECC82EEDD9B5}"/>
          </ac:spMkLst>
        </pc:spChg>
        <pc:picChg chg="add del mod">
          <ac:chgData name="최선아" userId="eca7f8b6-a813-4f9c-88d6-dd453c79b3d4" providerId="ADAL" clId="{B9E23066-5FAC-A142-BF8E-58BEDB345377}" dt="2023-12-04T10:38:16.948" v="664" actId="21"/>
          <ac:picMkLst>
            <pc:docMk/>
            <pc:sldMk cId="1942572805" sldId="328"/>
            <ac:picMk id="5" creationId="{142BB30E-D262-DBBF-5A70-6355442366B9}"/>
          </ac:picMkLst>
        </pc:picChg>
        <pc:picChg chg="add del mod">
          <ac:chgData name="최선아" userId="eca7f8b6-a813-4f9c-88d6-dd453c79b3d4" providerId="ADAL" clId="{B9E23066-5FAC-A142-BF8E-58BEDB345377}" dt="2023-12-04T10:38:18.513" v="666"/>
          <ac:picMkLst>
            <pc:docMk/>
            <pc:sldMk cId="1942572805" sldId="328"/>
            <ac:picMk id="8" creationId="{05C425F5-3BE3-0000-657C-3AD0AB6CAA49}"/>
          </ac:picMkLst>
        </pc:picChg>
        <pc:picChg chg="add del mod">
          <ac:chgData name="최선아" userId="eca7f8b6-a813-4f9c-88d6-dd453c79b3d4" providerId="ADAL" clId="{B9E23066-5FAC-A142-BF8E-58BEDB345377}" dt="2023-12-04T10:38:21.894" v="668"/>
          <ac:picMkLst>
            <pc:docMk/>
            <pc:sldMk cId="1942572805" sldId="328"/>
            <ac:picMk id="9" creationId="{DA47F265-3394-8C5F-3B91-CB9258114929}"/>
          </ac:picMkLst>
        </pc:picChg>
        <pc:picChg chg="add del mod">
          <ac:chgData name="최선아" userId="eca7f8b6-a813-4f9c-88d6-dd453c79b3d4" providerId="ADAL" clId="{B9E23066-5FAC-A142-BF8E-58BEDB345377}" dt="2023-12-04T10:38:56.131" v="673" actId="478"/>
          <ac:picMkLst>
            <pc:docMk/>
            <pc:sldMk cId="1942572805" sldId="328"/>
            <ac:picMk id="10" creationId="{1B78A4C2-DBA5-5587-A007-B4DE351BDA90}"/>
          </ac:picMkLst>
        </pc:picChg>
        <pc:picChg chg="add mod">
          <ac:chgData name="최선아" userId="eca7f8b6-a813-4f9c-88d6-dd453c79b3d4" providerId="ADAL" clId="{B9E23066-5FAC-A142-BF8E-58BEDB345377}" dt="2023-12-04T10:39:06.631" v="681" actId="1076"/>
          <ac:picMkLst>
            <pc:docMk/>
            <pc:sldMk cId="1942572805" sldId="328"/>
            <ac:picMk id="12" creationId="{78F1469F-8896-A4FD-C85C-268C051DF874}"/>
          </ac:picMkLst>
        </pc:picChg>
      </pc:sldChg>
      <pc:sldChg chg="new del">
        <pc:chgData name="최선아" userId="eca7f8b6-a813-4f9c-88d6-dd453c79b3d4" providerId="ADAL" clId="{B9E23066-5FAC-A142-BF8E-58BEDB345377}" dt="2023-12-04T10:36:19.787" v="627" actId="680"/>
        <pc:sldMkLst>
          <pc:docMk/>
          <pc:sldMk cId="2810675642" sldId="328"/>
        </pc:sldMkLst>
      </pc:sldChg>
      <pc:sldChg chg="addSp delSp modSp new mod">
        <pc:chgData name="최선아" userId="eca7f8b6-a813-4f9c-88d6-dd453c79b3d4" providerId="ADAL" clId="{B9E23066-5FAC-A142-BF8E-58BEDB345377}" dt="2023-12-04T11:06:37.737" v="725" actId="1076"/>
        <pc:sldMkLst>
          <pc:docMk/>
          <pc:sldMk cId="2183952835" sldId="329"/>
        </pc:sldMkLst>
        <pc:spChg chg="del">
          <ac:chgData name="최선아" userId="eca7f8b6-a813-4f9c-88d6-dd453c79b3d4" providerId="ADAL" clId="{B9E23066-5FAC-A142-BF8E-58BEDB345377}" dt="2023-12-04T11:06:20.710" v="713"/>
          <ac:spMkLst>
            <pc:docMk/>
            <pc:sldMk cId="2183952835" sldId="329"/>
            <ac:spMk id="2" creationId="{BF2763E3-A75D-DD72-39D9-4889CF205F0C}"/>
          </ac:spMkLst>
        </pc:spChg>
        <pc:spChg chg="mod">
          <ac:chgData name="최선아" userId="eca7f8b6-a813-4f9c-88d6-dd453c79b3d4" providerId="ADAL" clId="{B9E23066-5FAC-A142-BF8E-58BEDB345377}" dt="2023-12-04T10:45:29.813" v="701" actId="20577"/>
          <ac:spMkLst>
            <pc:docMk/>
            <pc:sldMk cId="2183952835" sldId="329"/>
            <ac:spMk id="3" creationId="{61DD81A0-69A1-F988-C98E-CAD6FBA76DA5}"/>
          </ac:spMkLst>
        </pc:spChg>
        <pc:spChg chg="add del mod">
          <ac:chgData name="최선아" userId="eca7f8b6-a813-4f9c-88d6-dd453c79b3d4" providerId="ADAL" clId="{B9E23066-5FAC-A142-BF8E-58BEDB345377}" dt="2023-12-04T11:06:30.065" v="717"/>
          <ac:spMkLst>
            <pc:docMk/>
            <pc:sldMk cId="2183952835" sldId="329"/>
            <ac:spMk id="7" creationId="{47F3A1F4-9CAE-3EB9-0893-385CA98E5108}"/>
          </ac:spMkLst>
        </pc:spChg>
        <pc:spChg chg="add del mod">
          <ac:chgData name="최선아" userId="eca7f8b6-a813-4f9c-88d6-dd453c79b3d4" providerId="ADAL" clId="{B9E23066-5FAC-A142-BF8E-58BEDB345377}" dt="2023-12-04T11:06:33.316" v="721" actId="478"/>
          <ac:spMkLst>
            <pc:docMk/>
            <pc:sldMk cId="2183952835" sldId="329"/>
            <ac:spMk id="11" creationId="{622CE457-EB11-4249-ED53-4E9F0125872D}"/>
          </ac:spMkLst>
        </pc:spChg>
        <pc:picChg chg="add del mod">
          <ac:chgData name="최선아" userId="eca7f8b6-a813-4f9c-88d6-dd453c79b3d4" providerId="ADAL" clId="{B9E23066-5FAC-A142-BF8E-58BEDB345377}" dt="2023-12-04T11:06:27.257" v="716" actId="478"/>
          <ac:picMkLst>
            <pc:docMk/>
            <pc:sldMk cId="2183952835" sldId="329"/>
            <ac:picMk id="5" creationId="{847B99EC-97CA-F519-806F-36618BC0E53A}"/>
          </ac:picMkLst>
        </pc:picChg>
        <pc:picChg chg="add del mod">
          <ac:chgData name="최선아" userId="eca7f8b6-a813-4f9c-88d6-dd453c79b3d4" providerId="ADAL" clId="{B9E23066-5FAC-A142-BF8E-58BEDB345377}" dt="2023-12-04T11:06:32.400" v="720" actId="478"/>
          <ac:picMkLst>
            <pc:docMk/>
            <pc:sldMk cId="2183952835" sldId="329"/>
            <ac:picMk id="9" creationId="{8C299458-FD00-FF28-37C7-A10C2ECDD94F}"/>
          </ac:picMkLst>
        </pc:picChg>
        <pc:picChg chg="add mod">
          <ac:chgData name="최선아" userId="eca7f8b6-a813-4f9c-88d6-dd453c79b3d4" providerId="ADAL" clId="{B9E23066-5FAC-A142-BF8E-58BEDB345377}" dt="2023-12-04T11:06:37.737" v="725" actId="1076"/>
          <ac:picMkLst>
            <pc:docMk/>
            <pc:sldMk cId="2183952835" sldId="329"/>
            <ac:picMk id="13" creationId="{01FEB9D8-052B-93F1-315F-17C06D294FD9}"/>
          </ac:picMkLst>
        </pc:picChg>
      </pc:sldChg>
      <pc:sldChg chg="addSp delSp modSp new del mod">
        <pc:chgData name="최선아" userId="eca7f8b6-a813-4f9c-88d6-dd453c79b3d4" providerId="ADAL" clId="{B9E23066-5FAC-A142-BF8E-58BEDB345377}" dt="2023-12-04T11:25:21.819" v="1160" actId="2696"/>
        <pc:sldMkLst>
          <pc:docMk/>
          <pc:sldMk cId="2251770860" sldId="330"/>
        </pc:sldMkLst>
        <pc:spChg chg="del">
          <ac:chgData name="최선아" userId="eca7f8b6-a813-4f9c-88d6-dd453c79b3d4" providerId="ADAL" clId="{B9E23066-5FAC-A142-BF8E-58BEDB345377}" dt="2023-12-04T11:15:22.215" v="987" actId="478"/>
          <ac:spMkLst>
            <pc:docMk/>
            <pc:sldMk cId="2251770860" sldId="330"/>
            <ac:spMk id="2" creationId="{25BA4602-3934-068A-6BBE-AE41A9871705}"/>
          </ac:spMkLst>
        </pc:spChg>
        <pc:spChg chg="mod">
          <ac:chgData name="최선아" userId="eca7f8b6-a813-4f9c-88d6-dd453c79b3d4" providerId="ADAL" clId="{B9E23066-5FAC-A142-BF8E-58BEDB345377}" dt="2023-12-04T11:19:53.045" v="1047" actId="27636"/>
          <ac:spMkLst>
            <pc:docMk/>
            <pc:sldMk cId="2251770860" sldId="330"/>
            <ac:spMk id="3" creationId="{9D40EBF6-B2A7-EE4A-FB6D-287A62FD8500}"/>
          </ac:spMkLst>
        </pc:spChg>
        <pc:spChg chg="add mod">
          <ac:chgData name="최선아" userId="eca7f8b6-a813-4f9c-88d6-dd453c79b3d4" providerId="ADAL" clId="{B9E23066-5FAC-A142-BF8E-58BEDB345377}" dt="2023-12-04T11:24:37.020" v="1138" actId="20577"/>
          <ac:spMkLst>
            <pc:docMk/>
            <pc:sldMk cId="2251770860" sldId="330"/>
            <ac:spMk id="4" creationId="{47B16573-0DF3-D595-CD3D-E4E72151A6B0}"/>
          </ac:spMkLst>
        </pc:spChg>
        <pc:spChg chg="add mod">
          <ac:chgData name="최선아" userId="eca7f8b6-a813-4f9c-88d6-dd453c79b3d4" providerId="ADAL" clId="{B9E23066-5FAC-A142-BF8E-58BEDB345377}" dt="2023-12-04T11:24:40.324" v="1141" actId="20577"/>
          <ac:spMkLst>
            <pc:docMk/>
            <pc:sldMk cId="2251770860" sldId="330"/>
            <ac:spMk id="5" creationId="{5192B87C-5D92-6804-CDB8-D6C482A44597}"/>
          </ac:spMkLst>
        </pc:spChg>
        <pc:spChg chg="add del mod">
          <ac:chgData name="최선아" userId="eca7f8b6-a813-4f9c-88d6-dd453c79b3d4" providerId="ADAL" clId="{B9E23066-5FAC-A142-BF8E-58BEDB345377}" dt="2023-12-04T11:19:52.983" v="1046" actId="404"/>
          <ac:spMkLst>
            <pc:docMk/>
            <pc:sldMk cId="2251770860" sldId="330"/>
            <ac:spMk id="6" creationId="{65B20CDF-7FCC-F366-82BA-FF3C6E40FC94}"/>
          </ac:spMkLst>
        </pc:spChg>
        <pc:spChg chg="add mod">
          <ac:chgData name="최선아" userId="eca7f8b6-a813-4f9c-88d6-dd453c79b3d4" providerId="ADAL" clId="{B9E23066-5FAC-A142-BF8E-58BEDB345377}" dt="2023-12-04T11:23:27.567" v="1135" actId="20577"/>
          <ac:spMkLst>
            <pc:docMk/>
            <pc:sldMk cId="2251770860" sldId="330"/>
            <ac:spMk id="7" creationId="{C2863DC2-5FFE-B5D3-9EEC-CE1B63CF1D8A}"/>
          </ac:spMkLst>
        </pc:spChg>
        <pc:spChg chg="add mod">
          <ac:chgData name="최선아" userId="eca7f8b6-a813-4f9c-88d6-dd453c79b3d4" providerId="ADAL" clId="{B9E23066-5FAC-A142-BF8E-58BEDB345377}" dt="2023-12-04T11:23:15.722" v="1132" actId="207"/>
          <ac:spMkLst>
            <pc:docMk/>
            <pc:sldMk cId="2251770860" sldId="330"/>
            <ac:spMk id="8" creationId="{6EBF77B5-E760-BEFE-0D08-9D883C862D52}"/>
          </ac:spMkLst>
        </pc:spChg>
      </pc:sldChg>
      <pc:sldChg chg="new del">
        <pc:chgData name="최선아" userId="eca7f8b6-a813-4f9c-88d6-dd453c79b3d4" providerId="ADAL" clId="{B9E23066-5FAC-A142-BF8E-58BEDB345377}" dt="2023-12-04T11:08:43.012" v="727" actId="680"/>
        <pc:sldMkLst>
          <pc:docMk/>
          <pc:sldMk cId="2542184135" sldId="330"/>
        </pc:sldMkLst>
      </pc:sldChg>
      <pc:sldChg chg="addSp delSp modSp add del mod modClrScheme chgLayout">
        <pc:chgData name="최선아" userId="eca7f8b6-a813-4f9c-88d6-dd453c79b3d4" providerId="ADAL" clId="{B9E23066-5FAC-A142-BF8E-58BEDB345377}" dt="2023-12-04T11:15:40.531" v="996" actId="2696"/>
        <pc:sldMkLst>
          <pc:docMk/>
          <pc:sldMk cId="2853585873" sldId="331"/>
        </pc:sldMkLst>
        <pc:spChg chg="del 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2" creationId="{25BA4602-3934-068A-6BBE-AE41A9871705}"/>
          </ac:spMkLst>
        </pc:spChg>
        <pc:spChg chg="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3" creationId="{9D40EBF6-B2A7-EE4A-FB6D-287A62FD8500}"/>
          </ac:spMkLst>
        </pc:spChg>
        <pc:spChg chg="add 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4" creationId="{FF5529A9-D2D0-BEF6-FB74-D58641726943}"/>
          </ac:spMkLst>
        </pc:spChg>
        <pc:spChg chg="add mod ord">
          <ac:chgData name="최선아" userId="eca7f8b6-a813-4f9c-88d6-dd453c79b3d4" providerId="ADAL" clId="{B9E23066-5FAC-A142-BF8E-58BEDB345377}" dt="2023-12-04T11:15:27.247" v="990" actId="20577"/>
          <ac:spMkLst>
            <pc:docMk/>
            <pc:sldMk cId="2853585873" sldId="331"/>
            <ac:spMk id="5" creationId="{AF48F657-EE70-865B-BED2-D4D27D6FA186}"/>
          </ac:spMkLst>
        </pc:spChg>
      </pc:sldChg>
      <pc:sldChg chg="modSp add mod">
        <pc:chgData name="최선아" userId="eca7f8b6-a813-4f9c-88d6-dd453c79b3d4" providerId="ADAL" clId="{B9E23066-5FAC-A142-BF8E-58BEDB345377}" dt="2023-12-04T11:25:11.417" v="1159" actId="20577"/>
        <pc:sldMkLst>
          <pc:docMk/>
          <pc:sldMk cId="3483818685" sldId="331"/>
        </pc:sldMkLst>
        <pc:spChg chg="mod">
          <ac:chgData name="최선아" userId="eca7f8b6-a813-4f9c-88d6-dd453c79b3d4" providerId="ADAL" clId="{B9E23066-5FAC-A142-BF8E-58BEDB345377}" dt="2023-12-04T11:24:53.218" v="1150" actId="20577"/>
          <ac:spMkLst>
            <pc:docMk/>
            <pc:sldMk cId="3483818685" sldId="331"/>
            <ac:spMk id="4" creationId="{47B16573-0DF3-D595-CD3D-E4E72151A6B0}"/>
          </ac:spMkLst>
        </pc:spChg>
        <pc:spChg chg="mod">
          <ac:chgData name="최선아" userId="eca7f8b6-a813-4f9c-88d6-dd453c79b3d4" providerId="ADAL" clId="{B9E23066-5FAC-A142-BF8E-58BEDB345377}" dt="2023-12-04T11:25:11.417" v="1159" actId="20577"/>
          <ac:spMkLst>
            <pc:docMk/>
            <pc:sldMk cId="3483818685" sldId="331"/>
            <ac:spMk id="5" creationId="{5192B87C-5D92-6804-CDB8-D6C482A44597}"/>
          </ac:spMkLst>
        </pc:spChg>
        <pc:spChg chg="mod">
          <ac:chgData name="최선아" userId="eca7f8b6-a813-4f9c-88d6-dd453c79b3d4" providerId="ADAL" clId="{B9E23066-5FAC-A142-BF8E-58BEDB345377}" dt="2023-12-04T11:25:01.051" v="1154" actId="20577"/>
          <ac:spMkLst>
            <pc:docMk/>
            <pc:sldMk cId="3483818685" sldId="331"/>
            <ac:spMk id="7" creationId="{C2863DC2-5FFE-B5D3-9EEC-CE1B63CF1D8A}"/>
          </ac:spMkLst>
        </pc:spChg>
        <pc:spChg chg="mod">
          <ac:chgData name="최선아" userId="eca7f8b6-a813-4f9c-88d6-dd453c79b3d4" providerId="ADAL" clId="{B9E23066-5FAC-A142-BF8E-58BEDB345377}" dt="2023-12-04T11:24:56.208" v="1152" actId="20577"/>
          <ac:spMkLst>
            <pc:docMk/>
            <pc:sldMk cId="3483818685" sldId="331"/>
            <ac:spMk id="8" creationId="{6EBF77B5-E760-BEFE-0D08-9D883C862D52}"/>
          </ac:spMkLst>
        </pc:spChg>
      </pc:sldChg>
      <pc:sldChg chg="addSp delSp modSp add mod chgLayout">
        <pc:chgData name="최선아" userId="eca7f8b6-a813-4f9c-88d6-dd453c79b3d4" providerId="ADAL" clId="{B9E23066-5FAC-A142-BF8E-58BEDB345377}" dt="2023-12-04T12:17:54.856" v="2649" actId="700"/>
        <pc:sldMkLst>
          <pc:docMk/>
          <pc:sldMk cId="403913710" sldId="332"/>
        </pc:sldMkLst>
        <pc:spChg chg="add del mod ord">
          <ac:chgData name="최선아" userId="eca7f8b6-a813-4f9c-88d6-dd453c79b3d4" providerId="ADAL" clId="{B9E23066-5FAC-A142-BF8E-58BEDB345377}" dt="2023-12-04T12:17:54.856" v="2649" actId="700"/>
          <ac:spMkLst>
            <pc:docMk/>
            <pc:sldMk cId="403913710" sldId="332"/>
            <ac:spMk id="2" creationId="{3D5501C0-0B68-6C6D-5AEB-B602D3C004EB}"/>
          </ac:spMkLst>
        </pc:spChg>
        <pc:spChg chg="mod ord">
          <ac:chgData name="최선아" userId="eca7f8b6-a813-4f9c-88d6-dd453c79b3d4" providerId="ADAL" clId="{B9E23066-5FAC-A142-BF8E-58BEDB345377}" dt="2023-12-04T12:17:54.856" v="2649" actId="700"/>
          <ac:spMkLst>
            <pc:docMk/>
            <pc:sldMk cId="403913710" sldId="332"/>
            <ac:spMk id="11" creationId="{450B3A1B-3EBA-7363-EFEB-A873A5309ECC}"/>
          </ac:spMkLst>
        </pc:spChg>
        <pc:picChg chg="del">
          <ac:chgData name="최선아" userId="eca7f8b6-a813-4f9c-88d6-dd453c79b3d4" providerId="ADAL" clId="{B9E23066-5FAC-A142-BF8E-58BEDB345377}" dt="2023-12-04T11:39:51.974" v="1670" actId="478"/>
          <ac:picMkLst>
            <pc:docMk/>
            <pc:sldMk cId="403913710" sldId="332"/>
            <ac:picMk id="1028" creationId="{4FCDB19A-40DD-EDE2-386C-00437A56BACC}"/>
          </ac:picMkLst>
        </pc:picChg>
        <pc:picChg chg="add mod">
          <ac:chgData name="최선아" userId="eca7f8b6-a813-4f9c-88d6-dd453c79b3d4" providerId="ADAL" clId="{B9E23066-5FAC-A142-BF8E-58BEDB345377}" dt="2023-12-04T11:40:00.881" v="1675" actId="1076"/>
          <ac:picMkLst>
            <pc:docMk/>
            <pc:sldMk cId="403913710" sldId="332"/>
            <ac:picMk id="3074" creationId="{C6D8228D-F5A0-0545-629C-7D033DC3CE78}"/>
          </ac:picMkLst>
        </pc:picChg>
      </pc:sldChg>
      <pc:sldChg chg="addSp delSp modSp add del mod">
        <pc:chgData name="최선아" userId="eca7f8b6-a813-4f9c-88d6-dd453c79b3d4" providerId="ADAL" clId="{B9E23066-5FAC-A142-BF8E-58BEDB345377}" dt="2023-12-04T12:12:52.184" v="2612" actId="2696"/>
        <pc:sldMkLst>
          <pc:docMk/>
          <pc:sldMk cId="741290731" sldId="333"/>
        </pc:sldMkLst>
        <pc:spChg chg="del mod">
          <ac:chgData name="최선아" userId="eca7f8b6-a813-4f9c-88d6-dd453c79b3d4" providerId="ADAL" clId="{B9E23066-5FAC-A142-BF8E-58BEDB345377}" dt="2023-12-04T12:09:49.704" v="2516" actId="478"/>
          <ac:spMkLst>
            <pc:docMk/>
            <pc:sldMk cId="741290731" sldId="333"/>
            <ac:spMk id="4" creationId="{1169A59B-E158-8FB9-D631-7E019937F1A7}"/>
          </ac:spMkLst>
        </pc:spChg>
        <pc:spChg chg="add mod">
          <ac:chgData name="최선아" userId="eca7f8b6-a813-4f9c-88d6-dd453c79b3d4" providerId="ADAL" clId="{B9E23066-5FAC-A142-BF8E-58BEDB345377}" dt="2023-12-04T12:10:42.065" v="2527" actId="403"/>
          <ac:spMkLst>
            <pc:docMk/>
            <pc:sldMk cId="741290731" sldId="333"/>
            <ac:spMk id="5" creationId="{E999116F-0915-2FF8-3C72-8B9C7DD2291D}"/>
          </ac:spMkLst>
        </pc:spChg>
        <pc:spChg chg="mod topLvl">
          <ac:chgData name="최선아" userId="eca7f8b6-a813-4f9c-88d6-dd453c79b3d4" providerId="ADAL" clId="{B9E23066-5FAC-A142-BF8E-58BEDB345377}" dt="2023-12-04T12:10:42.065" v="2527" actId="403"/>
          <ac:spMkLst>
            <pc:docMk/>
            <pc:sldMk cId="741290731" sldId="333"/>
            <ac:spMk id="6" creationId="{52F81694-9EAD-6AE6-6A5F-6C9A47B79A9D}"/>
          </ac:spMkLst>
        </pc:spChg>
        <pc:spChg chg="del topLvl">
          <ac:chgData name="최선아" userId="eca7f8b6-a813-4f9c-88d6-dd453c79b3d4" providerId="ADAL" clId="{B9E23066-5FAC-A142-BF8E-58BEDB345377}" dt="2023-12-04T11:48:03.608" v="1910" actId="478"/>
          <ac:spMkLst>
            <pc:docMk/>
            <pc:sldMk cId="741290731" sldId="333"/>
            <ac:spMk id="7" creationId="{D3F95A80-7673-58E4-B138-9AF2FE72F8FB}"/>
          </ac:spMkLst>
        </pc:spChg>
        <pc:spChg chg="del mod topLvl">
          <ac:chgData name="최선아" userId="eca7f8b6-a813-4f9c-88d6-dd453c79b3d4" providerId="ADAL" clId="{B9E23066-5FAC-A142-BF8E-58BEDB345377}" dt="2023-12-04T12:05:42.997" v="2452" actId="478"/>
          <ac:spMkLst>
            <pc:docMk/>
            <pc:sldMk cId="741290731" sldId="333"/>
            <ac:spMk id="9" creationId="{47D3F8F6-AEB2-5CD2-98FE-6586C35CACF0}"/>
          </ac:spMkLst>
        </pc:spChg>
        <pc:spChg chg="add del mod">
          <ac:chgData name="최선아" userId="eca7f8b6-a813-4f9c-88d6-dd453c79b3d4" providerId="ADAL" clId="{B9E23066-5FAC-A142-BF8E-58BEDB345377}" dt="2023-12-04T12:06:33.001" v="2463" actId="478"/>
          <ac:spMkLst>
            <pc:docMk/>
            <pc:sldMk cId="741290731" sldId="333"/>
            <ac:spMk id="12" creationId="{8DAEB09C-EF55-7350-0FF7-201D517B9028}"/>
          </ac:spMkLst>
        </pc:spChg>
        <pc:spChg chg="add mod topLvl">
          <ac:chgData name="최선아" userId="eca7f8b6-a813-4f9c-88d6-dd453c79b3d4" providerId="ADAL" clId="{B9E23066-5FAC-A142-BF8E-58BEDB345377}" dt="2023-12-04T12:09:05.535" v="2493" actId="1076"/>
          <ac:spMkLst>
            <pc:docMk/>
            <pc:sldMk cId="741290731" sldId="333"/>
            <ac:spMk id="14" creationId="{A931B549-34C7-E211-FB0A-D262EB02F885}"/>
          </ac:spMkLst>
        </pc:spChg>
        <pc:spChg chg="add del mod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5" creationId="{79AE8C00-4C77-0CF2-793B-3EFC8715235B}"/>
          </ac:spMkLst>
        </pc:spChg>
        <pc:spChg chg="add del mod topLvl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6" creationId="{0F1FA063-91A0-72B8-B8FA-73FC9C706DC3}"/>
          </ac:spMkLst>
        </pc:spChg>
        <pc:spChg chg="add del mod topLvl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7" creationId="{D3A60B59-6D03-D194-54FE-F4779FA278A2}"/>
          </ac:spMkLst>
        </pc:spChg>
        <pc:spChg chg="add del">
          <ac:chgData name="최선아" userId="eca7f8b6-a813-4f9c-88d6-dd453c79b3d4" providerId="ADAL" clId="{B9E23066-5FAC-A142-BF8E-58BEDB345377}" dt="2023-12-04T12:09:14.782" v="2506" actId="22"/>
          <ac:spMkLst>
            <pc:docMk/>
            <pc:sldMk cId="741290731" sldId="333"/>
            <ac:spMk id="20" creationId="{C4106D27-0EB6-3453-6E12-DFCB8F934F09}"/>
          </ac:spMkLst>
        </pc:spChg>
        <pc:spChg chg="add mod">
          <ac:chgData name="최선아" userId="eca7f8b6-a813-4f9c-88d6-dd453c79b3d4" providerId="ADAL" clId="{B9E23066-5FAC-A142-BF8E-58BEDB345377}" dt="2023-12-04T12:09:34.095" v="2511" actId="14100"/>
          <ac:spMkLst>
            <pc:docMk/>
            <pc:sldMk cId="741290731" sldId="333"/>
            <ac:spMk id="21" creationId="{9CB61690-4D58-672F-EA8F-B036C7E89CB2}"/>
          </ac:spMkLst>
        </pc:spChg>
        <pc:spChg chg="add mod">
          <ac:chgData name="최선아" userId="eca7f8b6-a813-4f9c-88d6-dd453c79b3d4" providerId="ADAL" clId="{B9E23066-5FAC-A142-BF8E-58BEDB345377}" dt="2023-12-04T12:09:29.883" v="2510" actId="14100"/>
          <ac:spMkLst>
            <pc:docMk/>
            <pc:sldMk cId="741290731" sldId="333"/>
            <ac:spMk id="22" creationId="{FB44EBA1-6295-EE8F-721A-9D05858D7BEA}"/>
          </ac:spMkLst>
        </pc:spChg>
        <pc:spChg chg="add mod">
          <ac:chgData name="최선아" userId="eca7f8b6-a813-4f9c-88d6-dd453c79b3d4" providerId="ADAL" clId="{B9E23066-5FAC-A142-BF8E-58BEDB345377}" dt="2023-12-04T12:09:44.115" v="2514" actId="14100"/>
          <ac:spMkLst>
            <pc:docMk/>
            <pc:sldMk cId="741290731" sldId="333"/>
            <ac:spMk id="23" creationId="{F41A6B00-56C8-7F1C-D2D8-2404B5A07A97}"/>
          </ac:spMkLst>
        </pc:spChg>
        <pc:spChg chg="add mod">
          <ac:chgData name="최선아" userId="eca7f8b6-a813-4f9c-88d6-dd453c79b3d4" providerId="ADAL" clId="{B9E23066-5FAC-A142-BF8E-58BEDB345377}" dt="2023-12-04T12:10:04.372" v="2520" actId="20577"/>
          <ac:spMkLst>
            <pc:docMk/>
            <pc:sldMk cId="741290731" sldId="333"/>
            <ac:spMk id="24" creationId="{5DB11C7A-F218-6298-1442-7AAAB9CD9042}"/>
          </ac:spMkLst>
        </pc:spChg>
        <pc:spChg chg="add del mod">
          <ac:chgData name="최선아" userId="eca7f8b6-a813-4f9c-88d6-dd453c79b3d4" providerId="ADAL" clId="{B9E23066-5FAC-A142-BF8E-58BEDB345377}" dt="2023-12-04T12:09:51.805" v="2517" actId="478"/>
          <ac:spMkLst>
            <pc:docMk/>
            <pc:sldMk cId="741290731" sldId="333"/>
            <ac:spMk id="26" creationId="{CF290998-B8A6-352E-FDBE-8B462907866E}"/>
          </ac:spMkLst>
        </pc:spChg>
        <pc:grpChg chg="del mod">
          <ac:chgData name="최선아" userId="eca7f8b6-a813-4f9c-88d6-dd453c79b3d4" providerId="ADAL" clId="{B9E23066-5FAC-A142-BF8E-58BEDB345377}" dt="2023-12-04T11:48:00.960" v="1909" actId="165"/>
          <ac:grpSpMkLst>
            <pc:docMk/>
            <pc:sldMk cId="741290731" sldId="333"/>
            <ac:grpSpMk id="10" creationId="{9A3E7B64-8585-4CE9-E289-F356D75250FC}"/>
          </ac:grpSpMkLst>
        </pc:grpChg>
        <pc:grpChg chg="add del">
          <ac:chgData name="최선아" userId="eca7f8b6-a813-4f9c-88d6-dd453c79b3d4" providerId="ADAL" clId="{B9E23066-5FAC-A142-BF8E-58BEDB345377}" dt="2023-12-04T12:09:02.769" v="2487" actId="164"/>
          <ac:grpSpMkLst>
            <pc:docMk/>
            <pc:sldMk cId="741290731" sldId="333"/>
            <ac:grpSpMk id="18" creationId="{6672D615-37E0-76E4-07A7-65CB152A4758}"/>
          </ac:grpSpMkLst>
        </pc:grpChg>
        <pc:grpChg chg="add mod">
          <ac:chgData name="최선아" userId="eca7f8b6-a813-4f9c-88d6-dd453c79b3d4" providerId="ADAL" clId="{B9E23066-5FAC-A142-BF8E-58BEDB345377}" dt="2023-12-04T12:10:02.749" v="2519" actId="1076"/>
          <ac:grpSpMkLst>
            <pc:docMk/>
            <pc:sldMk cId="741290731" sldId="333"/>
            <ac:grpSpMk id="27" creationId="{CB74CA03-F291-D4FC-927D-D9FA59E417B6}"/>
          </ac:grpSpMkLst>
        </pc:grpChg>
        <pc:grpChg chg="add mod">
          <ac:chgData name="최선아" userId="eca7f8b6-a813-4f9c-88d6-dd453c79b3d4" providerId="ADAL" clId="{B9E23066-5FAC-A142-BF8E-58BEDB345377}" dt="2023-12-04T12:10:47.469" v="2528" actId="14100"/>
          <ac:grpSpMkLst>
            <pc:docMk/>
            <pc:sldMk cId="741290731" sldId="333"/>
            <ac:grpSpMk id="28" creationId="{6F859D86-3DAA-4863-B913-D02815CA2FDE}"/>
          </ac:grpSpMkLst>
        </pc:grpChg>
        <pc:picChg chg="add del mod">
          <ac:chgData name="최선아" userId="eca7f8b6-a813-4f9c-88d6-dd453c79b3d4" providerId="ADAL" clId="{B9E23066-5FAC-A142-BF8E-58BEDB345377}" dt="2023-12-04T11:43:48.543" v="1777" actId="478"/>
          <ac:picMkLst>
            <pc:docMk/>
            <pc:sldMk cId="741290731" sldId="333"/>
            <ac:picMk id="2" creationId="{851411F2-BCFE-7F94-341C-A4803DF22E99}"/>
          </ac:picMkLst>
        </pc:picChg>
        <pc:cxnChg chg="del">
          <ac:chgData name="최선아" userId="eca7f8b6-a813-4f9c-88d6-dd453c79b3d4" providerId="ADAL" clId="{B9E23066-5FAC-A142-BF8E-58BEDB345377}" dt="2023-12-04T11:48:16.224" v="1955" actId="478"/>
          <ac:cxnSpMkLst>
            <pc:docMk/>
            <pc:sldMk cId="741290731" sldId="333"/>
            <ac:cxnSpMk id="8" creationId="{26278660-F677-14F6-BCE8-301AB0127A2A}"/>
          </ac:cxnSpMkLst>
        </pc:cxnChg>
        <pc:cxnChg chg="mod">
          <ac:chgData name="최선아" userId="eca7f8b6-a813-4f9c-88d6-dd453c79b3d4" providerId="ADAL" clId="{B9E23066-5FAC-A142-BF8E-58BEDB345377}" dt="2023-12-04T12:10:13.184" v="2521" actId="1076"/>
          <ac:cxnSpMkLst>
            <pc:docMk/>
            <pc:sldMk cId="741290731" sldId="333"/>
            <ac:cxnSpMk id="11" creationId="{B2E3D7D4-F085-66D4-AFAB-C1A1E9AB4D58}"/>
          </ac:cxnSpMkLst>
        </pc:cxnChg>
        <pc:cxnChg chg="add mod">
          <ac:chgData name="최선아" userId="eca7f8b6-a813-4f9c-88d6-dd453c79b3d4" providerId="ADAL" clId="{B9E23066-5FAC-A142-BF8E-58BEDB345377}" dt="2023-12-04T12:10:13.184" v="2521" actId="1076"/>
          <ac:cxnSpMkLst>
            <pc:docMk/>
            <pc:sldMk cId="741290731" sldId="333"/>
            <ac:cxnSpMk id="13" creationId="{DBB1B59E-5ACE-DAB6-3BBE-F578904D4DE3}"/>
          </ac:cxnSpMkLst>
        </pc:cxnChg>
      </pc:sldChg>
      <pc:sldChg chg="add">
        <pc:chgData name="최선아" userId="eca7f8b6-a813-4f9c-88d6-dd453c79b3d4" providerId="ADAL" clId="{B9E23066-5FAC-A142-BF8E-58BEDB345377}" dt="2023-12-04T11:56:54.543" v="2227" actId="2890"/>
        <pc:sldMkLst>
          <pc:docMk/>
          <pc:sldMk cId="536303457" sldId="334"/>
        </pc:sldMkLst>
      </pc:sldChg>
      <pc:sldChg chg="addSp delSp modSp add del mod ord">
        <pc:chgData name="최선아" userId="eca7f8b6-a813-4f9c-88d6-dd453c79b3d4" providerId="ADAL" clId="{B9E23066-5FAC-A142-BF8E-58BEDB345377}" dt="2023-12-04T12:03:55.222" v="2423" actId="2696"/>
        <pc:sldMkLst>
          <pc:docMk/>
          <pc:sldMk cId="2590165048" sldId="335"/>
        </pc:sldMkLst>
        <pc:spChg chg="add mod">
          <ac:chgData name="최선아" userId="eca7f8b6-a813-4f9c-88d6-dd453c79b3d4" providerId="ADAL" clId="{B9E23066-5FAC-A142-BF8E-58BEDB345377}" dt="2023-12-04T12:01:57.363" v="2374"/>
          <ac:spMkLst>
            <pc:docMk/>
            <pc:sldMk cId="2590165048" sldId="335"/>
            <ac:spMk id="3" creationId="{7CA7BA7E-A274-8389-76C5-7D519EA336F8}"/>
          </ac:spMkLst>
        </pc:spChg>
        <pc:spChg chg="mod">
          <ac:chgData name="최선아" userId="eca7f8b6-a813-4f9c-88d6-dd453c79b3d4" providerId="ADAL" clId="{B9E23066-5FAC-A142-BF8E-58BEDB345377}" dt="2023-12-04T12:01:13.205" v="2367" actId="5793"/>
          <ac:spMkLst>
            <pc:docMk/>
            <pc:sldMk cId="2590165048" sldId="335"/>
            <ac:spMk id="10" creationId="{F233483A-9C24-8A48-B523-593799C477C5}"/>
          </ac:spMkLst>
        </pc:spChg>
        <pc:spChg chg="mod">
          <ac:chgData name="최선아" userId="eca7f8b6-a813-4f9c-88d6-dd453c79b3d4" providerId="ADAL" clId="{B9E23066-5FAC-A142-BF8E-58BEDB345377}" dt="2023-12-04T12:01:19.296" v="2368" actId="255"/>
          <ac:spMkLst>
            <pc:docMk/>
            <pc:sldMk cId="2590165048" sldId="335"/>
            <ac:spMk id="11" creationId="{A3F22FF8-9194-2043-A939-71666814FEFE}"/>
          </ac:spMkLst>
        </pc:spChg>
        <pc:spChg chg="mod">
          <ac:chgData name="최선아" userId="eca7f8b6-a813-4f9c-88d6-dd453c79b3d4" providerId="ADAL" clId="{B9E23066-5FAC-A142-BF8E-58BEDB345377}" dt="2023-12-04T12:00:58.161" v="2362"/>
          <ac:spMkLst>
            <pc:docMk/>
            <pc:sldMk cId="2590165048" sldId="335"/>
            <ac:spMk id="12" creationId="{2D663E26-AC42-C148-8FD8-D546D69F6718}"/>
          </ac:spMkLst>
        </pc:spChg>
        <pc:picChg chg="add del mod">
          <ac:chgData name="최선아" userId="eca7f8b6-a813-4f9c-88d6-dd453c79b3d4" providerId="ADAL" clId="{B9E23066-5FAC-A142-BF8E-58BEDB345377}" dt="2023-12-04T12:02:02.570" v="2375" actId="478"/>
          <ac:picMkLst>
            <pc:docMk/>
            <pc:sldMk cId="2590165048" sldId="335"/>
            <ac:picMk id="2" creationId="{44864F87-32EA-3FFB-97EA-E3D18A616A2C}"/>
          </ac:picMkLst>
        </pc:picChg>
      </pc:sldChg>
      <pc:sldChg chg="addSp delSp modSp add mod">
        <pc:chgData name="최선아" userId="eca7f8b6-a813-4f9c-88d6-dd453c79b3d4" providerId="ADAL" clId="{B9E23066-5FAC-A142-BF8E-58BEDB345377}" dt="2023-12-04T12:12:44.106" v="2611"/>
        <pc:sldMkLst>
          <pc:docMk/>
          <pc:sldMk cId="2635288620" sldId="335"/>
        </pc:sldMkLst>
        <pc:spChg chg="add del mod">
          <ac:chgData name="최선아" userId="eca7f8b6-a813-4f9c-88d6-dd453c79b3d4" providerId="ADAL" clId="{B9E23066-5FAC-A142-BF8E-58BEDB345377}" dt="2023-12-04T12:11:34.732" v="2540"/>
          <ac:spMkLst>
            <pc:docMk/>
            <pc:sldMk cId="2635288620" sldId="335"/>
            <ac:spMk id="2" creationId="{84A44BA7-DB5F-E750-2EE4-F5D711AAD9BE}"/>
          </ac:spMkLst>
        </pc:spChg>
        <pc:spChg chg="add del mod">
          <ac:chgData name="최선아" userId="eca7f8b6-a813-4f9c-88d6-dd453c79b3d4" providerId="ADAL" clId="{B9E23066-5FAC-A142-BF8E-58BEDB345377}" dt="2023-12-04T12:12:30.251" v="2605" actId="478"/>
          <ac:spMkLst>
            <pc:docMk/>
            <pc:sldMk cId="2635288620" sldId="335"/>
            <ac:spMk id="4" creationId="{C4BB01A5-6BCD-87FA-2727-A1A31B3C8133}"/>
          </ac:spMkLst>
        </pc:spChg>
        <pc:spChg chg="add mod">
          <ac:chgData name="최선아" userId="eca7f8b6-a813-4f9c-88d6-dd453c79b3d4" providerId="ADAL" clId="{B9E23066-5FAC-A142-BF8E-58BEDB345377}" dt="2023-12-04T12:12:42.419" v="2609" actId="14100"/>
          <ac:spMkLst>
            <pc:docMk/>
            <pc:sldMk cId="2635288620" sldId="335"/>
            <ac:spMk id="7" creationId="{274ADB18-6640-2C34-32CE-B24F27F04855}"/>
          </ac:spMkLst>
        </pc:spChg>
        <pc:spChg chg="mod">
          <ac:chgData name="최선아" userId="eca7f8b6-a813-4f9c-88d6-dd453c79b3d4" providerId="ADAL" clId="{B9E23066-5FAC-A142-BF8E-58BEDB345377}" dt="2023-12-04T12:12:44.106" v="2611"/>
          <ac:spMkLst>
            <pc:docMk/>
            <pc:sldMk cId="2635288620" sldId="335"/>
            <ac:spMk id="9" creationId="{5C3F03BE-E022-D917-8053-C18CCE67DD98}"/>
          </ac:spMkLst>
        </pc:spChg>
        <pc:spChg chg="mod">
          <ac:chgData name="최선아" userId="eca7f8b6-a813-4f9c-88d6-dd453c79b3d4" providerId="ADAL" clId="{B9E23066-5FAC-A142-BF8E-58BEDB345377}" dt="2023-12-04T12:12:44.106" v="2611"/>
          <ac:spMkLst>
            <pc:docMk/>
            <pc:sldMk cId="2635288620" sldId="335"/>
            <ac:spMk id="12" creationId="{61D1508A-C851-7BA7-CCA3-D303B58B63E2}"/>
          </ac:spMkLst>
        </pc:spChg>
        <pc:spChg chg="del topLvl">
          <ac:chgData name="최선아" userId="eca7f8b6-a813-4f9c-88d6-dd453c79b3d4" providerId="ADAL" clId="{B9E23066-5FAC-A142-BF8E-58BEDB345377}" dt="2023-12-04T12:11:17.056" v="2534" actId="478"/>
          <ac:spMkLst>
            <pc:docMk/>
            <pc:sldMk cId="2635288620" sldId="335"/>
            <ac:spMk id="21" creationId="{9CB61690-4D58-672F-EA8F-B036C7E89CB2}"/>
          </ac:spMkLst>
        </pc:spChg>
        <pc:spChg chg="mod topLvl">
          <ac:chgData name="최선아" userId="eca7f8b6-a813-4f9c-88d6-dd453c79b3d4" providerId="ADAL" clId="{B9E23066-5FAC-A142-BF8E-58BEDB345377}" dt="2023-12-04T12:12:39.527" v="2608" actId="14100"/>
          <ac:spMkLst>
            <pc:docMk/>
            <pc:sldMk cId="2635288620" sldId="335"/>
            <ac:spMk id="22" creationId="{FB44EBA1-6295-EE8F-721A-9D05858D7BEA}"/>
          </ac:spMkLst>
        </pc:spChg>
        <pc:spChg chg="mod topLvl">
          <ac:chgData name="최선아" userId="eca7f8b6-a813-4f9c-88d6-dd453c79b3d4" providerId="ADAL" clId="{B9E23066-5FAC-A142-BF8E-58BEDB345377}" dt="2023-12-04T12:12:09.769" v="2555" actId="403"/>
          <ac:spMkLst>
            <pc:docMk/>
            <pc:sldMk cId="2635288620" sldId="335"/>
            <ac:spMk id="23" creationId="{F41A6B00-56C8-7F1C-D2D8-2404B5A07A97}"/>
          </ac:spMkLst>
        </pc:spChg>
        <pc:spChg chg="del mod topLvl">
          <ac:chgData name="최선아" userId="eca7f8b6-a813-4f9c-88d6-dd453c79b3d4" providerId="ADAL" clId="{B9E23066-5FAC-A142-BF8E-58BEDB345377}" dt="2023-12-04T12:11:40.462" v="2543" actId="478"/>
          <ac:spMkLst>
            <pc:docMk/>
            <pc:sldMk cId="2635288620" sldId="335"/>
            <ac:spMk id="24" creationId="{5DB11C7A-F218-6298-1442-7AAAB9CD9042}"/>
          </ac:spMkLst>
        </pc:spChg>
        <pc:grpChg chg="add mod">
          <ac:chgData name="최선아" userId="eca7f8b6-a813-4f9c-88d6-dd453c79b3d4" providerId="ADAL" clId="{B9E23066-5FAC-A142-BF8E-58BEDB345377}" dt="2023-12-04T12:12:44.106" v="2611"/>
          <ac:grpSpMkLst>
            <pc:docMk/>
            <pc:sldMk cId="2635288620" sldId="335"/>
            <ac:grpSpMk id="8" creationId="{726AE609-9D4A-0225-B5BD-E26C91CECD62}"/>
          </ac:grpSpMkLst>
        </pc:grpChg>
        <pc:grpChg chg="del">
          <ac:chgData name="최선아" userId="eca7f8b6-a813-4f9c-88d6-dd453c79b3d4" providerId="ADAL" clId="{B9E23066-5FAC-A142-BF8E-58BEDB345377}" dt="2023-12-04T12:11:00.756" v="2530" actId="165"/>
          <ac:grpSpMkLst>
            <pc:docMk/>
            <pc:sldMk cId="2635288620" sldId="335"/>
            <ac:grpSpMk id="27" creationId="{CB74CA03-F291-D4FC-927D-D9FA59E417B6}"/>
          </ac:grpSpMkLst>
        </pc:grpChg>
        <pc:grpChg chg="mod">
          <ac:chgData name="최선아" userId="eca7f8b6-a813-4f9c-88d6-dd453c79b3d4" providerId="ADAL" clId="{B9E23066-5FAC-A142-BF8E-58BEDB345377}" dt="2023-12-04T12:11:38.141" v="2541" actId="1076"/>
          <ac:grpSpMkLst>
            <pc:docMk/>
            <pc:sldMk cId="2635288620" sldId="335"/>
            <ac:grpSpMk id="28" creationId="{6F859D86-3DAA-4863-B913-D02815CA2FDE}"/>
          </ac:grpSpMkLst>
        </pc:grpChg>
        <pc:cxnChg chg="mod">
          <ac:chgData name="최선아" userId="eca7f8b6-a813-4f9c-88d6-dd453c79b3d4" providerId="ADAL" clId="{B9E23066-5FAC-A142-BF8E-58BEDB345377}" dt="2023-12-04T12:12:44.106" v="2611"/>
          <ac:cxnSpMkLst>
            <pc:docMk/>
            <pc:sldMk cId="2635288620" sldId="335"/>
            <ac:cxnSpMk id="10" creationId="{F3DCF7D1-7CFC-D6A3-1EB8-5B5EFE95721D}"/>
          </ac:cxnSpMkLst>
        </pc:cxnChg>
        <pc:cxnChg chg="mod">
          <ac:chgData name="최선아" userId="eca7f8b6-a813-4f9c-88d6-dd453c79b3d4" providerId="ADAL" clId="{B9E23066-5FAC-A142-BF8E-58BEDB345377}" dt="2023-12-04T12:12:44.106" v="2611"/>
          <ac:cxnSpMkLst>
            <pc:docMk/>
            <pc:sldMk cId="2635288620" sldId="335"/>
            <ac:cxnSpMk id="14" creationId="{9F05CD04-7A74-AB40-BDC9-ACD389E545EE}"/>
          </ac:cxnSpMkLst>
        </pc:cxnChg>
      </pc:sldChg>
      <pc:sldChg chg="addSp delSp modSp new mod">
        <pc:chgData name="최선아" userId="eca7f8b6-a813-4f9c-88d6-dd453c79b3d4" providerId="ADAL" clId="{B9E23066-5FAC-A142-BF8E-58BEDB345377}" dt="2023-12-04T12:26:19.594" v="2828" actId="404"/>
        <pc:sldMkLst>
          <pc:docMk/>
          <pc:sldMk cId="396397031" sldId="336"/>
        </pc:sldMkLst>
        <pc:spChg chg="del mod">
          <ac:chgData name="최선아" userId="eca7f8b6-a813-4f9c-88d6-dd453c79b3d4" providerId="ADAL" clId="{B9E23066-5FAC-A142-BF8E-58BEDB345377}" dt="2023-12-04T12:19:25.924" v="2680" actId="478"/>
          <ac:spMkLst>
            <pc:docMk/>
            <pc:sldMk cId="396397031" sldId="336"/>
            <ac:spMk id="2" creationId="{42DAAD52-835E-A330-37F0-196ED35D503B}"/>
          </ac:spMkLst>
        </pc:spChg>
        <pc:spChg chg="mod">
          <ac:chgData name="최선아" userId="eca7f8b6-a813-4f9c-88d6-dd453c79b3d4" providerId="ADAL" clId="{B9E23066-5FAC-A142-BF8E-58BEDB345377}" dt="2023-12-04T12:21:05.419" v="2718" actId="20577"/>
          <ac:spMkLst>
            <pc:docMk/>
            <pc:sldMk cId="396397031" sldId="336"/>
            <ac:spMk id="3" creationId="{73A0B5CA-600C-375D-BA4F-AB03EBC53C88}"/>
          </ac:spMkLst>
        </pc:spChg>
        <pc:spChg chg="add del mod">
          <ac:chgData name="최선아" userId="eca7f8b6-a813-4f9c-88d6-dd453c79b3d4" providerId="ADAL" clId="{B9E23066-5FAC-A142-BF8E-58BEDB345377}" dt="2023-12-04T12:23:34.776" v="2744" actId="478"/>
          <ac:spMkLst>
            <pc:docMk/>
            <pc:sldMk cId="396397031" sldId="336"/>
            <ac:spMk id="4" creationId="{417E0118-132A-6AB8-1002-26431AD339F8}"/>
          </ac:spMkLst>
        </pc:spChg>
        <pc:spChg chg="add del mod">
          <ac:chgData name="최선아" userId="eca7f8b6-a813-4f9c-88d6-dd453c79b3d4" providerId="ADAL" clId="{B9E23066-5FAC-A142-BF8E-58BEDB345377}" dt="2023-12-04T12:23:35.970" v="2746"/>
          <ac:spMkLst>
            <pc:docMk/>
            <pc:sldMk cId="396397031" sldId="336"/>
            <ac:spMk id="5" creationId="{973D4A6B-4568-B170-7093-7573F819BF53}"/>
          </ac:spMkLst>
        </pc:spChg>
        <pc:graphicFrameChg chg="add mod modGraphic">
          <ac:chgData name="최선아" userId="eca7f8b6-a813-4f9c-88d6-dd453c79b3d4" providerId="ADAL" clId="{B9E23066-5FAC-A142-BF8E-58BEDB345377}" dt="2023-12-04T12:26:19.594" v="2828" actId="404"/>
          <ac:graphicFrameMkLst>
            <pc:docMk/>
            <pc:sldMk cId="396397031" sldId="336"/>
            <ac:graphicFrameMk id="6" creationId="{0A8217EE-3F08-F1CC-3C7C-1FEA0A054108}"/>
          </ac:graphicFrameMkLst>
        </pc:graphicFrameChg>
      </pc:sldChg>
      <pc:sldChg chg="addSp delSp modSp add mod">
        <pc:chgData name="최선아" userId="eca7f8b6-a813-4f9c-88d6-dd453c79b3d4" providerId="ADAL" clId="{B9E23066-5FAC-A142-BF8E-58BEDB345377}" dt="2023-12-04T12:27:08.761" v="2868" actId="20577"/>
        <pc:sldMkLst>
          <pc:docMk/>
          <pc:sldMk cId="220163800" sldId="337"/>
        </pc:sldMkLst>
        <pc:spChg chg="mod">
          <ac:chgData name="최선아" userId="eca7f8b6-a813-4f9c-88d6-dd453c79b3d4" providerId="ADAL" clId="{B9E23066-5FAC-A142-BF8E-58BEDB345377}" dt="2023-12-04T12:27:08.761" v="2868" actId="20577"/>
          <ac:spMkLst>
            <pc:docMk/>
            <pc:sldMk cId="220163800" sldId="337"/>
            <ac:spMk id="3" creationId="{73A0B5CA-600C-375D-BA4F-AB03EBC53C88}"/>
          </ac:spMkLst>
        </pc:spChg>
        <pc:graphicFrameChg chg="del">
          <ac:chgData name="최선아" userId="eca7f8b6-a813-4f9c-88d6-dd453c79b3d4" providerId="ADAL" clId="{B9E23066-5FAC-A142-BF8E-58BEDB345377}" dt="2023-12-04T12:26:46.335" v="2830" actId="478"/>
          <ac:graphicFrameMkLst>
            <pc:docMk/>
            <pc:sldMk cId="220163800" sldId="337"/>
            <ac:graphicFrameMk id="6" creationId="{0A8217EE-3F08-F1CC-3C7C-1FEA0A054108}"/>
          </ac:graphicFrameMkLst>
        </pc:graphicFrameChg>
        <pc:picChg chg="add mod">
          <ac:chgData name="최선아" userId="eca7f8b6-a813-4f9c-88d6-dd453c79b3d4" providerId="ADAL" clId="{B9E23066-5FAC-A142-BF8E-58BEDB345377}" dt="2023-12-04T12:26:50.944" v="2833" actId="1076"/>
          <ac:picMkLst>
            <pc:docMk/>
            <pc:sldMk cId="220163800" sldId="337"/>
            <ac:picMk id="4098" creationId="{48F2CD2C-2B1E-A2BB-0297-871552A967A1}"/>
          </ac:picMkLst>
        </pc:picChg>
      </pc:sldChg>
      <pc:sldMasterChg chg="addSldLayout delSldLayout modSldLayout sldLayoutOrd">
        <pc:chgData name="최선아" userId="eca7f8b6-a813-4f9c-88d6-dd453c79b3d4" providerId="ADAL" clId="{B9E23066-5FAC-A142-BF8E-58BEDB345377}" dt="2023-12-04T13:08:05.364" v="2897" actId="2696"/>
        <pc:sldMasterMkLst>
          <pc:docMk/>
          <pc:sldMasterMk cId="1342860166" sldId="2147483664"/>
        </pc:sldMasterMkLst>
        <pc:sldLayoutChg chg="modSp mod">
          <pc:chgData name="최선아" userId="eca7f8b6-a813-4f9c-88d6-dd453c79b3d4" providerId="ADAL" clId="{B9E23066-5FAC-A142-BF8E-58BEDB345377}" dt="2023-12-04T10:15:23.106" v="64" actId="1035"/>
          <pc:sldLayoutMkLst>
            <pc:docMk/>
            <pc:sldMasterMk cId="1342860166" sldId="2147483664"/>
            <pc:sldLayoutMk cId="3522179584" sldId="2147483668"/>
          </pc:sldLayoutMkLst>
          <pc:spChg chg="mod">
            <ac:chgData name="최선아" userId="eca7f8b6-a813-4f9c-88d6-dd453c79b3d4" providerId="ADAL" clId="{B9E23066-5FAC-A142-BF8E-58BEDB345377}" dt="2023-12-04T10:15:23.106" v="64" actId="1035"/>
            <ac:spMkLst>
              <pc:docMk/>
              <pc:sldMasterMk cId="1342860166" sldId="2147483664"/>
              <pc:sldLayoutMk cId="3522179584" sldId="2147483668"/>
              <ac:spMk id="3" creationId="{00000000-0000-0000-0000-000000000000}"/>
            </ac:spMkLst>
          </pc:spChg>
        </pc:sldLayoutChg>
        <pc:sldLayoutChg chg="del">
          <pc:chgData name="최선아" userId="eca7f8b6-a813-4f9c-88d6-dd453c79b3d4" providerId="ADAL" clId="{B9E23066-5FAC-A142-BF8E-58BEDB345377}" dt="2023-12-04T13:08:05.364" v="2897" actId="2696"/>
          <pc:sldLayoutMkLst>
            <pc:docMk/>
            <pc:sldMasterMk cId="1342860166" sldId="2147483664"/>
            <pc:sldLayoutMk cId="2522968650" sldId="2147483677"/>
          </pc:sldLayoutMkLst>
        </pc:sldLayoutChg>
        <pc:sldLayoutChg chg="addSp delSp modSp mod ord">
          <pc:chgData name="최선아" userId="eca7f8b6-a813-4f9c-88d6-dd453c79b3d4" providerId="ADAL" clId="{B9E23066-5FAC-A142-BF8E-58BEDB345377}" dt="2023-12-04T10:11:16.689" v="7" actId="20578"/>
          <pc:sldLayoutMkLst>
            <pc:docMk/>
            <pc:sldMasterMk cId="1342860166" sldId="2147483664"/>
            <pc:sldLayoutMk cId="1811309585" sldId="2147483678"/>
          </pc:sldLayoutMkLst>
          <pc:spChg chg="add mod">
            <ac:chgData name="최선아" userId="eca7f8b6-a813-4f9c-88d6-dd453c79b3d4" providerId="ADAL" clId="{B9E23066-5FAC-A142-BF8E-58BEDB345377}" dt="2023-12-04T10:11:07.238" v="4"/>
            <ac:spMkLst>
              <pc:docMk/>
              <pc:sldMasterMk cId="1342860166" sldId="2147483664"/>
              <pc:sldLayoutMk cId="1811309585" sldId="2147483678"/>
              <ac:spMk id="2" creationId="{3C4150D6-778D-7E2D-521C-859B3DB8A2EE}"/>
            </ac:spMkLst>
          </pc:spChg>
          <pc:spChg chg="del">
            <ac:chgData name="최선아" userId="eca7f8b6-a813-4f9c-88d6-dd453c79b3d4" providerId="ADAL" clId="{B9E23066-5FAC-A142-BF8E-58BEDB345377}" dt="2023-12-04T10:11:09.566" v="5" actId="478"/>
            <ac:spMkLst>
              <pc:docMk/>
              <pc:sldMasterMk cId="1342860166" sldId="2147483664"/>
              <pc:sldLayoutMk cId="1811309585" sldId="2147483678"/>
              <ac:spMk id="7" creationId="{44CC1A61-E530-7C4D-BBD2-ACA110AF6C8D}"/>
            </ac:spMkLst>
          </pc:spChg>
        </pc:sldLayoutChg>
        <pc:sldLayoutChg chg="addSp delSp modSp new mod">
          <pc:chgData name="최선아" userId="eca7f8b6-a813-4f9c-88d6-dd453c79b3d4" providerId="ADAL" clId="{B9E23066-5FAC-A142-BF8E-58BEDB345377}" dt="2023-12-04T10:16:45.918" v="123" actId="255"/>
          <pc:sldLayoutMkLst>
            <pc:docMk/>
            <pc:sldMasterMk cId="1342860166" sldId="2147483664"/>
            <pc:sldLayoutMk cId="560643050" sldId="2147483679"/>
          </pc:sldLayoutMkLst>
          <pc:spChg chg="del mod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2" creationId="{7D56BC26-E198-F655-0915-2C0D6945E8F3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3" creationId="{19BA7918-B0BD-0230-EB86-2459CE3BD639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4" creationId="{BE970D36-1783-8EC5-C39A-32358D4A5156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5" creationId="{33F135A9-8778-A79D-CB4B-75A1F45A2D74}"/>
            </ac:spMkLst>
          </pc:spChg>
          <pc:spChg chg="add mod">
            <ac:chgData name="최선아" userId="eca7f8b6-a813-4f9c-88d6-dd453c79b3d4" providerId="ADAL" clId="{B9E23066-5FAC-A142-BF8E-58BEDB345377}" dt="2023-12-04T10:12:15.409" v="23"/>
            <ac:spMkLst>
              <pc:docMk/>
              <pc:sldMasterMk cId="1342860166" sldId="2147483664"/>
              <pc:sldLayoutMk cId="560643050" sldId="2147483679"/>
              <ac:spMk id="6" creationId="{BAE6CA5D-0E4D-3113-2E37-0755F7615788}"/>
            </ac:spMkLst>
          </pc:spChg>
          <pc:spChg chg="add del mod topLvl">
            <ac:chgData name="최선아" userId="eca7f8b6-a813-4f9c-88d6-dd453c79b3d4" providerId="ADAL" clId="{B9E23066-5FAC-A142-BF8E-58BEDB345377}" dt="2023-12-04T10:15:24.606" v="67" actId="47"/>
            <ac:spMkLst>
              <pc:docMk/>
              <pc:sldMasterMk cId="1342860166" sldId="2147483664"/>
              <pc:sldLayoutMk cId="560643050" sldId="2147483679"/>
              <ac:spMk id="8" creationId="{A7D4999F-9243-0888-3A54-4CA4D1805112}"/>
            </ac:spMkLst>
          </pc:spChg>
          <pc:spChg chg="add mod">
            <ac:chgData name="최선아" userId="eca7f8b6-a813-4f9c-88d6-dd453c79b3d4" providerId="ADAL" clId="{B9E23066-5FAC-A142-BF8E-58BEDB345377}" dt="2023-12-04T10:12:15.409" v="23"/>
            <ac:spMkLst>
              <pc:docMk/>
              <pc:sldMasterMk cId="1342860166" sldId="2147483664"/>
              <pc:sldLayoutMk cId="560643050" sldId="2147483679"/>
              <ac:spMk id="10" creationId="{CBA18B45-01C1-9BA4-54E5-9DEEF038F17B}"/>
            </ac:spMkLst>
          </pc:spChg>
          <pc:spChg chg="add del mod">
            <ac:chgData name="최선아" userId="eca7f8b6-a813-4f9c-88d6-dd453c79b3d4" providerId="ADAL" clId="{B9E23066-5FAC-A142-BF8E-58BEDB345377}" dt="2023-12-04T10:13:44.007" v="36" actId="767"/>
            <ac:spMkLst>
              <pc:docMk/>
              <pc:sldMasterMk cId="1342860166" sldId="2147483664"/>
              <pc:sldLayoutMk cId="560643050" sldId="2147483679"/>
              <ac:spMk id="11" creationId="{0943EB63-0F47-0B45-9198-6A77E5237A0C}"/>
            </ac:spMkLst>
          </pc:spChg>
          <pc:spChg chg="add del mod">
            <ac:chgData name="최선아" userId="eca7f8b6-a813-4f9c-88d6-dd453c79b3d4" providerId="ADAL" clId="{B9E23066-5FAC-A142-BF8E-58BEDB345377}" dt="2023-12-04T10:13:59.861" v="41"/>
            <ac:spMkLst>
              <pc:docMk/>
              <pc:sldMasterMk cId="1342860166" sldId="2147483664"/>
              <pc:sldLayoutMk cId="560643050" sldId="2147483679"/>
              <ac:spMk id="12" creationId="{08FE2F39-0F10-A72B-D8A9-6360996C142B}"/>
            </ac:spMkLst>
          </pc:spChg>
          <pc:spChg chg="add del mod">
            <ac:chgData name="최선아" userId="eca7f8b6-a813-4f9c-88d6-dd453c79b3d4" providerId="ADAL" clId="{B9E23066-5FAC-A142-BF8E-58BEDB345377}" dt="2023-12-04T10:15:23.246" v="65" actId="47"/>
            <ac:spMkLst>
              <pc:docMk/>
              <pc:sldMasterMk cId="1342860166" sldId="2147483664"/>
              <pc:sldLayoutMk cId="560643050" sldId="2147483679"/>
              <ac:spMk id="13" creationId="{96C175C6-4DAF-33BC-4DB4-531488B7B5E4}"/>
            </ac:spMkLst>
          </pc:spChg>
          <pc:spChg chg="add mod">
            <ac:chgData name="최선아" userId="eca7f8b6-a813-4f9c-88d6-dd453c79b3d4" providerId="ADAL" clId="{B9E23066-5FAC-A142-BF8E-58BEDB345377}" dt="2023-12-04T10:16:45.918" v="123" actId="255"/>
            <ac:spMkLst>
              <pc:docMk/>
              <pc:sldMasterMk cId="1342860166" sldId="2147483664"/>
              <pc:sldLayoutMk cId="560643050" sldId="2147483679"/>
              <ac:spMk id="14" creationId="{E23F9A1F-92B2-85C7-6DD0-3E107B7E4DCC}"/>
            </ac:spMkLst>
          </pc:spChg>
          <pc:grpChg chg="add del mod">
            <ac:chgData name="최선아" userId="eca7f8b6-a813-4f9c-88d6-dd453c79b3d4" providerId="ADAL" clId="{B9E23066-5FAC-A142-BF8E-58BEDB345377}" dt="2023-12-04T10:14:05.140" v="42" actId="165"/>
            <ac:grpSpMkLst>
              <pc:docMk/>
              <pc:sldMasterMk cId="1342860166" sldId="2147483664"/>
              <pc:sldLayoutMk cId="560643050" sldId="2147483679"/>
              <ac:grpSpMk id="7" creationId="{8E3A5F80-DCD3-8D44-A691-827C3D7762AB}"/>
            </ac:grpSpMkLst>
          </pc:grpChg>
          <pc:cxnChg chg="mod topLvl">
            <ac:chgData name="최선아" userId="eca7f8b6-a813-4f9c-88d6-dd453c79b3d4" providerId="ADAL" clId="{B9E23066-5FAC-A142-BF8E-58BEDB345377}" dt="2023-12-04T10:14:05.140" v="42" actId="165"/>
            <ac:cxnSpMkLst>
              <pc:docMk/>
              <pc:sldMasterMk cId="1342860166" sldId="2147483664"/>
              <pc:sldLayoutMk cId="560643050" sldId="2147483679"/>
              <ac:cxnSpMk id="9" creationId="{669A74E0-51F1-8F43-EDF3-B7BE088BA442}"/>
            </ac:cxnSpMkLst>
          </pc:cxnChg>
        </pc:sldLayoutChg>
        <pc:sldLayoutChg chg="new del mod">
          <pc:chgData name="최선아" userId="eca7f8b6-a813-4f9c-88d6-dd453c79b3d4" providerId="ADAL" clId="{B9E23066-5FAC-A142-BF8E-58BEDB345377}" dt="2023-12-04T10:10:40.614" v="3" actId="2696"/>
          <pc:sldLayoutMkLst>
            <pc:docMk/>
            <pc:sldMasterMk cId="1342860166" sldId="2147483664"/>
            <pc:sldLayoutMk cId="1013719612" sldId="2147483679"/>
          </pc:sldLayoutMkLst>
        </pc:sldLayoutChg>
        <pc:sldLayoutChg chg="addSp delSp modSp add mod modTransition">
          <pc:chgData name="최선아" userId="eca7f8b6-a813-4f9c-88d6-dd453c79b3d4" providerId="ADAL" clId="{B9E23066-5FAC-A142-BF8E-58BEDB345377}" dt="2023-12-04T10:29:20.396" v="420" actId="1076"/>
          <pc:sldLayoutMkLst>
            <pc:docMk/>
            <pc:sldMasterMk cId="1342860166" sldId="2147483664"/>
            <pc:sldLayoutMk cId="2495121808" sldId="2147483680"/>
          </pc:sldLayoutMkLst>
          <pc:spChg chg="del">
            <ac:chgData name="최선아" userId="eca7f8b6-a813-4f9c-88d6-dd453c79b3d4" providerId="ADAL" clId="{B9E23066-5FAC-A142-BF8E-58BEDB345377}" dt="2023-12-04T10:27:52.209" v="374" actId="478"/>
            <ac:spMkLst>
              <pc:docMk/>
              <pc:sldMasterMk cId="1342860166" sldId="2147483664"/>
              <pc:sldLayoutMk cId="2495121808" sldId="2147483680"/>
              <ac:spMk id="2" creationId="{3C4150D6-778D-7E2D-521C-859B3DB8A2EE}"/>
            </ac:spMkLst>
          </pc:spChg>
          <pc:spChg chg="add mod">
            <ac:chgData name="최선아" userId="eca7f8b6-a813-4f9c-88d6-dd453c79b3d4" providerId="ADAL" clId="{B9E23066-5FAC-A142-BF8E-58BEDB345377}" dt="2023-12-04T10:29:17.968" v="419" actId="1076"/>
            <ac:spMkLst>
              <pc:docMk/>
              <pc:sldMasterMk cId="1342860166" sldId="2147483664"/>
              <pc:sldLayoutMk cId="2495121808" sldId="2147483680"/>
              <ac:spMk id="3" creationId="{EDDD9AB0-8A8B-217A-A338-63B301F35CDE}"/>
            </ac:spMkLst>
          </pc:spChg>
          <pc:spChg chg="add del mod">
            <ac:chgData name="최선아" userId="eca7f8b6-a813-4f9c-88d6-dd453c79b3d4" providerId="ADAL" clId="{B9E23066-5FAC-A142-BF8E-58BEDB345377}" dt="2023-12-04T10:29:13.759" v="417" actId="478"/>
            <ac:spMkLst>
              <pc:docMk/>
              <pc:sldMasterMk cId="1342860166" sldId="2147483664"/>
              <pc:sldLayoutMk cId="2495121808" sldId="2147483680"/>
              <ac:spMk id="4" creationId="{19746444-9CB6-135B-FACF-7D168144C535}"/>
            </ac:spMkLst>
          </pc:spChg>
          <pc:spChg chg="add mod">
            <ac:chgData name="최선아" userId="eca7f8b6-a813-4f9c-88d6-dd453c79b3d4" providerId="ADAL" clId="{B9E23066-5FAC-A142-BF8E-58BEDB345377}" dt="2023-12-04T10:27:52.610" v="375"/>
            <ac:spMkLst>
              <pc:docMk/>
              <pc:sldMasterMk cId="1342860166" sldId="2147483664"/>
              <pc:sldLayoutMk cId="2495121808" sldId="2147483680"/>
              <ac:spMk id="5" creationId="{E4B1E750-4277-087E-2B34-4A0413D4934F}"/>
            </ac:spMkLst>
          </pc:spChg>
          <pc:spChg chg="add mod">
            <ac:chgData name="최선아" userId="eca7f8b6-a813-4f9c-88d6-dd453c79b3d4" providerId="ADAL" clId="{B9E23066-5FAC-A142-BF8E-58BEDB345377}" dt="2023-12-04T10:29:20.396" v="420" actId="1076"/>
            <ac:spMkLst>
              <pc:docMk/>
              <pc:sldMasterMk cId="1342860166" sldId="2147483664"/>
              <pc:sldLayoutMk cId="2495121808" sldId="2147483680"/>
              <ac:spMk id="6" creationId="{DF738BB0-7A15-C6FA-C560-62E26C776636}"/>
            </ac:spMkLst>
          </pc:spChg>
        </pc:sldLayoutChg>
      </pc:sldMasterChg>
      <pc:sldMasterChg chg="new del mod addSldLayout delSldLayout">
        <pc:chgData name="최선아" userId="eca7f8b6-a813-4f9c-88d6-dd453c79b3d4" providerId="ADAL" clId="{B9E23066-5FAC-A142-BF8E-58BEDB345377}" dt="2023-12-04T10:11:20.713" v="9" actId="6938"/>
        <pc:sldMasterMkLst>
          <pc:docMk/>
          <pc:sldMasterMk cId="4063917085" sldId="2147483679"/>
        </pc:sldMasterMkLst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4273498758" sldId="2147483680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3155286969" sldId="2147483681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617650914" sldId="2147483682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770030381" sldId="2147483683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982489419" sldId="2147483684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250883196" sldId="2147483685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419533955" sldId="2147483686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711397004" sldId="2147483687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458340502" sldId="2147483688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14223266" sldId="2147483689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3161668841" sldId="2147483690"/>
          </pc:sldLayoutMkLst>
        </pc:sldLayoutChg>
      </pc:sldMasterChg>
      <pc:sldMasterChg chg="new del mod addSldLayout delSldLayout">
        <pc:chgData name="최선아" userId="eca7f8b6-a813-4f9c-88d6-dd453c79b3d4" providerId="ADAL" clId="{B9E23066-5FAC-A142-BF8E-58BEDB345377}" dt="2023-12-04T10:14:57.257" v="54" actId="6938"/>
        <pc:sldMasterMkLst>
          <pc:docMk/>
          <pc:sldMasterMk cId="3324529308" sldId="2147483680"/>
        </pc:sldMasterMkLst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4230084469" sldId="2147483681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1498132071" sldId="2147483682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770766717" sldId="2147483683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186531129" sldId="2147483684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682812491" sldId="2147483685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934898219" sldId="2147483686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536840574" sldId="2147483687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966331615" sldId="2147483688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4177843269" sldId="2147483689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201054864" sldId="2147483690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78383110" sldId="214748369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58262-2CCB-1A47-9BA2-E4A0FD89C31D}" type="datetimeFigureOut">
              <a:t>12/6/23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4C828-5CC9-4C49-BEF5-B3CFAFAECA01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5426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974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46232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3C4150D6-778D-7E2D-521C-859B3DB8A2E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14400" y="1256400"/>
            <a:ext cx="8564400" cy="4881600"/>
          </a:xfrm>
        </p:spPr>
        <p:txBody>
          <a:bodyPr/>
          <a:lstStyle/>
          <a:p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11309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260225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205424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8104422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281754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448080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8375BA-01BB-014C-8EEC-9C549C1156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490137" cy="6858000"/>
          </a:xfrm>
          <a:custGeom>
            <a:avLst/>
            <a:gdLst>
              <a:gd name="connsiteX0" fmla="*/ 0 w 5490137"/>
              <a:gd name="connsiteY0" fmla="*/ 0 h 6858000"/>
              <a:gd name="connsiteX1" fmla="*/ 4491473 w 5490137"/>
              <a:gd name="connsiteY1" fmla="*/ 0 h 6858000"/>
              <a:gd name="connsiteX2" fmla="*/ 4537384 w 5490137"/>
              <a:gd name="connsiteY2" fmla="*/ 62917 h 6858000"/>
              <a:gd name="connsiteX3" fmla="*/ 5490137 w 5490137"/>
              <a:gd name="connsiteY3" fmla="*/ 3213419 h 6858000"/>
              <a:gd name="connsiteX4" fmla="*/ 4268095 w 5490137"/>
              <a:gd name="connsiteY4" fmla="*/ 6715646 h 6858000"/>
              <a:gd name="connsiteX5" fmla="*/ 4142315 w 5490137"/>
              <a:gd name="connsiteY5" fmla="*/ 6858000 h 6858000"/>
              <a:gd name="connsiteX6" fmla="*/ 0 w 549013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90137" h="6858000">
                <a:moveTo>
                  <a:pt x="0" y="0"/>
                </a:moveTo>
                <a:lnTo>
                  <a:pt x="4491473" y="0"/>
                </a:lnTo>
                <a:lnTo>
                  <a:pt x="4537384" y="62917"/>
                </a:lnTo>
                <a:cubicBezTo>
                  <a:pt x="5132589" y="919070"/>
                  <a:pt x="5490137" y="2016678"/>
                  <a:pt x="5490137" y="3213419"/>
                </a:cubicBezTo>
                <a:cubicBezTo>
                  <a:pt x="5490137" y="4581124"/>
                  <a:pt x="5023135" y="5819348"/>
                  <a:pt x="4268095" y="6715646"/>
                </a:cubicBezTo>
                <a:lnTo>
                  <a:pt x="414231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13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D6C39D3-0709-3548-A4C5-019D6FD653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26066" y="-887568"/>
            <a:ext cx="8633135" cy="8633135"/>
          </a:xfrm>
          <a:custGeom>
            <a:avLst/>
            <a:gdLst>
              <a:gd name="connsiteX0" fmla="*/ 1539433 w 3078866"/>
              <a:gd name="connsiteY0" fmla="*/ 0 h 3078866"/>
              <a:gd name="connsiteX1" fmla="*/ 3078866 w 3078866"/>
              <a:gd name="connsiteY1" fmla="*/ 1539433 h 3078866"/>
              <a:gd name="connsiteX2" fmla="*/ 1539433 w 3078866"/>
              <a:gd name="connsiteY2" fmla="*/ 3078866 h 3078866"/>
              <a:gd name="connsiteX3" fmla="*/ 0 w 3078866"/>
              <a:gd name="connsiteY3" fmla="*/ 1539433 h 3078866"/>
              <a:gd name="connsiteX4" fmla="*/ 1539433 w 3078866"/>
              <a:gd name="connsiteY4" fmla="*/ 0 h 307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78866" h="3078866">
                <a:moveTo>
                  <a:pt x="1539433" y="0"/>
                </a:moveTo>
                <a:cubicBezTo>
                  <a:pt x="2389638" y="0"/>
                  <a:pt x="3078866" y="689228"/>
                  <a:pt x="3078866" y="1539433"/>
                </a:cubicBezTo>
                <a:cubicBezTo>
                  <a:pt x="3078866" y="2389638"/>
                  <a:pt x="2389638" y="3078866"/>
                  <a:pt x="1539433" y="3078866"/>
                </a:cubicBezTo>
                <a:cubicBezTo>
                  <a:pt x="689228" y="3078866"/>
                  <a:pt x="0" y="2389638"/>
                  <a:pt x="0" y="1539433"/>
                </a:cubicBezTo>
                <a:cubicBezTo>
                  <a:pt x="0" y="689228"/>
                  <a:pt x="689228" y="0"/>
                  <a:pt x="15394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46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6_Custom Layou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>
            <a:spLocks noGrp="1"/>
          </p:cNvSpPr>
          <p:nvPr>
            <p:ph type="pic" idx="2"/>
          </p:nvPr>
        </p:nvSpPr>
        <p:spPr>
          <a:xfrm>
            <a:off x="1814400" y="1256400"/>
            <a:ext cx="8564400" cy="4881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317581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EDDD9AB0-8A8B-217A-A338-63B301F35CDE}"/>
              </a:ext>
            </a:extLst>
          </p:cNvPr>
          <p:cNvSpPr/>
          <p:nvPr userDrawn="1"/>
        </p:nvSpPr>
        <p:spPr>
          <a:xfrm>
            <a:off x="1" y="1"/>
            <a:ext cx="6521394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椭圆 9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E4B1E750-4277-087E-2B34-4A0413D4934F}"/>
              </a:ext>
            </a:extLst>
          </p:cNvPr>
          <p:cNvSpPr/>
          <p:nvPr userDrawn="1"/>
        </p:nvSpPr>
        <p:spPr>
          <a:xfrm>
            <a:off x="10393679" y="396241"/>
            <a:ext cx="1432560" cy="14325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F738BB0-7A15-C6FA-C560-62E26C77663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207142" y="2543803"/>
            <a:ext cx="5031612" cy="2025036"/>
          </a:xfrm>
        </p:spPr>
        <p:txBody>
          <a:bodyPr>
            <a:noAutofit/>
          </a:bodyPr>
          <a:lstStyle>
            <a:lvl1pPr marL="0" indent="0">
              <a:buNone/>
              <a:defRPr sz="8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249512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BAE6CA5D-0E4D-3113-2E37-0755F7615788}"/>
              </a:ext>
            </a:extLst>
          </p:cNvPr>
          <p:cNvSpPr/>
          <p:nvPr userDrawn="1"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9A74E0-51F1-8F43-EDF3-B7BE088BA442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CBA18B45-01C1-9BA4-54E5-9DEEF038F17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14400" y="1256400"/>
            <a:ext cx="8564400" cy="4881600"/>
          </a:xfrm>
        </p:spPr>
        <p:txBody>
          <a:bodyPr/>
          <a:lstStyle/>
          <a:p>
            <a:endParaRPr lang="en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C175C6-4DAF-33BC-4DB4-531488B7B5E4}"/>
              </a:ext>
            </a:extLst>
          </p:cNvPr>
          <p:cNvSpPr txBox="1"/>
          <p:nvPr userDrawn="1"/>
        </p:nvSpPr>
        <p:spPr>
          <a:xfrm>
            <a:off x="698089" y="4591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23F9A1F-92B2-85C7-6DD0-3E107B7E4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0454" y="382498"/>
            <a:ext cx="5181600" cy="4482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1D9A78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49919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809303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358117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522179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427757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4243474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C4E01-F64A-A34A-AC4E-2D046EF767AD}" type="datetimeFigureOut">
              <a:rPr lang="en-CN" smtClean="0"/>
              <a:t>12/6/23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342860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79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60" r:id="rId16"/>
    <p:sldLayoutId id="214748368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2858" y="2507135"/>
            <a:ext cx="5031612" cy="1215397"/>
          </a:xfrm>
        </p:spPr>
        <p:txBody>
          <a:bodyPr/>
          <a:lstStyle/>
          <a:p>
            <a:r>
              <a:rPr lang="en-KR" dirty="0">
                <a:solidFill>
                  <a:schemeClr val="tx1"/>
                </a:solidFill>
              </a:rPr>
              <a:t>CodE</a:t>
            </a:r>
            <a:r>
              <a:rPr lang="en-KR" dirty="0"/>
              <a:t>co</a:t>
            </a:r>
          </a:p>
        </p:txBody>
      </p:sp>
      <p:sp>
        <p:nvSpPr>
          <p:cNvPr id="13" name="文本框 1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8E564434-8D0D-9FB2-97A7-135680ABD230}"/>
              </a:ext>
            </a:extLst>
          </p:cNvPr>
          <p:cNvSpPr txBox="1"/>
          <p:nvPr/>
        </p:nvSpPr>
        <p:spPr>
          <a:xfrm>
            <a:off x="5920154" y="4580252"/>
            <a:ext cx="585164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spc="3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2023-2 </a:t>
            </a:r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소프트웨어공학개론 </a:t>
            </a:r>
            <a:r>
              <a:rPr lang="en-US" altLang="ko-KR" sz="1600" spc="3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 3</a:t>
            </a:r>
          </a:p>
          <a:p>
            <a:pPr algn="r"/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김건우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 err="1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김영균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서유진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이재웅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 err="1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정홍준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진형주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최선아</a:t>
            </a:r>
            <a:endParaRPr lang="en-US" altLang="zh-CN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Content Placeholder 11">
            <a:extLst>
              <a:ext uri="{FF2B5EF4-FFF2-40B4-BE49-F238E27FC236}">
                <a16:creationId xmlns:a16="http://schemas.microsoft.com/office/drawing/2014/main" id="{18D4F7A2-BC2B-187E-1B48-E43451C89DA9}"/>
              </a:ext>
            </a:extLst>
          </p:cNvPr>
          <p:cNvSpPr txBox="1">
            <a:spLocks/>
          </p:cNvSpPr>
          <p:nvPr/>
        </p:nvSpPr>
        <p:spPr>
          <a:xfrm>
            <a:off x="1372858" y="3743166"/>
            <a:ext cx="9765658" cy="12153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i="1" dirty="0">
                <a:effectLst/>
              </a:rPr>
              <a:t>The perfect carbon footprint  </a:t>
            </a:r>
            <a:r>
              <a:rPr lang="en-US" sz="2900" i="1" dirty="0">
                <a:solidFill>
                  <a:schemeClr val="tx1"/>
                </a:solidFill>
                <a:effectLst/>
              </a:rPr>
              <a:t>calculator for your code.</a:t>
            </a:r>
            <a:endParaRPr lang="en-US" sz="2900" dirty="0">
              <a:solidFill>
                <a:schemeClr val="tx1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785828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Code Refactorization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EBC83782-7D51-7D89-2A65-2A73232EAA6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7" y="1146760"/>
            <a:ext cx="9966374" cy="5328742"/>
          </a:xfrm>
        </p:spPr>
        <p:txBody>
          <a:bodyPr>
            <a:normAutofit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 Refactorization Logic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ChatGPT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API Call: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주어진 코드로 </a:t>
            </a:r>
            <a:r>
              <a:rPr lang="en-US" altLang="ko-KR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ChatGPT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API</a:t>
            </a:r>
            <a:r>
              <a:rPr lang="ko-KR" altLang="en-US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를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호출한다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 Parsing: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결과에 대해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parsing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을 진행하여 코드만 추출한다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Return Results: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실행 결과 반환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788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48F2CD2C-2B1E-A2BB-0297-871552A967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454" y="1078132"/>
            <a:ext cx="10937284" cy="5517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24D235-59A0-51E2-3227-E88DB665B9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0454" y="382498"/>
            <a:ext cx="5181600" cy="44827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Frontend Architecture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163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2" name="Content Placeholder 11">
            <a:extLst>
              <a:ext uri="{FF2B5EF4-FFF2-40B4-BE49-F238E27FC236}">
                <a16:creationId xmlns:a16="http://schemas.microsoft.com/office/drawing/2014/main" id="{BE44BBB5-633A-BDB2-749B-D28CD16C0B98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3</a:t>
            </a:r>
          </a:p>
        </p:txBody>
      </p:sp>
      <p:sp>
        <p:nvSpPr>
          <p:cNvPr id="3" name="Content Placeholder 11">
            <a:extLst>
              <a:ext uri="{FF2B5EF4-FFF2-40B4-BE49-F238E27FC236}">
                <a16:creationId xmlns:a16="http://schemas.microsoft.com/office/drawing/2014/main" id="{EBD7C488-3450-0B22-DE1F-063387A9DD06}"/>
              </a:ext>
            </a:extLst>
          </p:cNvPr>
          <p:cNvSpPr txBox="1">
            <a:spLocks/>
          </p:cNvSpPr>
          <p:nvPr/>
        </p:nvSpPr>
        <p:spPr>
          <a:xfrm>
            <a:off x="535113" y="2416482"/>
            <a:ext cx="5031612" cy="2025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 dirty="0"/>
              <a:t>UI/UX</a:t>
            </a:r>
            <a:endParaRPr lang="en-KR" sz="6000" dirty="0"/>
          </a:p>
          <a:p>
            <a:r>
              <a:rPr lang="en-KR" sz="6000" dirty="0"/>
              <a:t>Scenarios</a:t>
            </a:r>
          </a:p>
        </p:txBody>
      </p:sp>
    </p:spTree>
    <p:extLst>
      <p:ext uri="{BB962C8B-B14F-4D97-AF65-F5344CB8AC3E}">
        <p14:creationId xmlns:p14="http://schemas.microsoft.com/office/powerpoint/2010/main" val="2566328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21">
            <a:extLst>
              <a:ext uri="{FF2B5EF4-FFF2-40B4-BE49-F238E27FC236}">
                <a16:creationId xmlns:a16="http://schemas.microsoft.com/office/drawing/2014/main" id="{A3D0EB27-2CFC-B2F4-4CD7-ECAB5A17CF4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975" r="975"/>
          <a:stretch/>
        </p:blipFill>
        <p:spPr>
          <a:xfrm>
            <a:off x="1813800" y="1255713"/>
            <a:ext cx="8564400" cy="4881600"/>
          </a:xfrm>
          <a:prstGeom prst="rect">
            <a:avLst/>
          </a:prstGeom>
        </p:spPr>
      </p:pic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ame 22">
            <a:extLst>
              <a:ext uri="{FF2B5EF4-FFF2-40B4-BE49-F238E27FC236}">
                <a16:creationId xmlns:a16="http://schemas.microsoft.com/office/drawing/2014/main" id="{5B6F5823-EBC2-971F-35AD-A3C924EFCD4F}"/>
              </a:ext>
            </a:extLst>
          </p:cNvPr>
          <p:cNvSpPr/>
          <p:nvPr/>
        </p:nvSpPr>
        <p:spPr>
          <a:xfrm>
            <a:off x="2128160" y="2329402"/>
            <a:ext cx="5179164" cy="2268644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19A786-0012-00C5-AEE9-5EB40D36B938}"/>
              </a:ext>
            </a:extLst>
          </p:cNvPr>
          <p:cNvSpPr txBox="1"/>
          <p:nvPr/>
        </p:nvSpPr>
        <p:spPr>
          <a:xfrm>
            <a:off x="10531471" y="1775404"/>
            <a:ext cx="13933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Code Editor</a:t>
            </a:r>
            <a:br>
              <a:rPr lang="en-US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</a:br>
            <a:r>
              <a:rPr lang="en-US" sz="12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User Code Input</a:t>
            </a:r>
            <a:endParaRPr lang="en-KR" sz="12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5549748-784A-C35D-2E0A-4F1BAB5EDBFF}"/>
              </a:ext>
            </a:extLst>
          </p:cNvPr>
          <p:cNvCxnSpPr>
            <a:cxnSpLocks/>
            <a:stCxn id="25" idx="2"/>
            <a:endCxn id="23" idx="3"/>
          </p:cNvCxnSpPr>
          <p:nvPr/>
        </p:nvCxnSpPr>
        <p:spPr>
          <a:xfrm flipH="1">
            <a:off x="7307324" y="2329402"/>
            <a:ext cx="3920812" cy="1134322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3179E7-D9D9-926A-3E75-E0B42E4924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0454" y="382498"/>
            <a:ext cx="5181600" cy="44827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6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9C54ADA7-95B0-6AAD-12CB-3A8FEB33C2AB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4535315-09AD-317C-1E59-3D19EC54EFBD}"/>
              </a:ext>
            </a:extLst>
          </p:cNvPr>
          <p:cNvGrpSpPr/>
          <p:nvPr/>
        </p:nvGrpSpPr>
        <p:grpSpPr>
          <a:xfrm>
            <a:off x="9219821" y="2730261"/>
            <a:ext cx="2814874" cy="2310955"/>
            <a:chOff x="9074581" y="3357557"/>
            <a:chExt cx="2919017" cy="2711424"/>
          </a:xfrm>
        </p:grpSpPr>
        <p:sp>
          <p:nvSpPr>
            <p:cNvPr id="5" name="Frame 4">
              <a:extLst>
                <a:ext uri="{FF2B5EF4-FFF2-40B4-BE49-F238E27FC236}">
                  <a16:creationId xmlns:a16="http://schemas.microsoft.com/office/drawing/2014/main" id="{3CFE1B83-7C43-2954-486E-047BF996A837}"/>
                </a:ext>
              </a:extLst>
            </p:cNvPr>
            <p:cNvSpPr/>
            <p:nvPr/>
          </p:nvSpPr>
          <p:spPr>
            <a:xfrm>
              <a:off x="9074581" y="5618389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>
              <a:solidFill>
                <a:srgbClr val="FF0000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9B1D189-E152-40AE-4D8B-1310C5ED3EF3}"/>
                </a:ext>
              </a:extLst>
            </p:cNvPr>
            <p:cNvSpPr txBox="1"/>
            <p:nvPr/>
          </p:nvSpPr>
          <p:spPr>
            <a:xfrm>
              <a:off x="10067185" y="3357557"/>
              <a:ext cx="19264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  <a:latin typeface="AppleGothic" pitchFamily="2" charset="-127"/>
                  <a:ea typeface="AppleGothic" pitchFamily="2" charset="-127"/>
                </a:rPr>
                <a:t>Click ‘RUN CODE’</a:t>
              </a:r>
              <a:endPara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29DBBCB6-DB2C-D6AD-753D-FE01160E67F4}"/>
                </a:ext>
              </a:extLst>
            </p:cNvPr>
            <p:cNvCxnSpPr>
              <a:cxnSpLocks/>
              <a:stCxn id="6" idx="2"/>
              <a:endCxn id="5" idx="0"/>
            </p:cNvCxnSpPr>
            <p:nvPr/>
          </p:nvCxnSpPr>
          <p:spPr>
            <a:xfrm flipH="1">
              <a:off x="9570883" y="3696111"/>
              <a:ext cx="1459509" cy="1922277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55F23A1-2B7D-04A3-1CDF-037F00D42252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452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screenshot of a computer&#10;&#10;Description automatically generated">
            <a:extLst>
              <a:ext uri="{FF2B5EF4-FFF2-40B4-BE49-F238E27FC236}">
                <a16:creationId xmlns:a16="http://schemas.microsoft.com/office/drawing/2014/main" id="{F30E9ACF-E11F-FE3C-408D-DA75CFC02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926" y="1255713"/>
            <a:ext cx="8461232" cy="4881559"/>
          </a:xfrm>
          <a:prstGeom prst="rect">
            <a:avLst/>
          </a:prstGeom>
        </p:spPr>
      </p:pic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E4C17AF-4F00-D15A-7108-458AD3052CFD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21" name="Frame 20">
            <a:extLst>
              <a:ext uri="{FF2B5EF4-FFF2-40B4-BE49-F238E27FC236}">
                <a16:creationId xmlns:a16="http://schemas.microsoft.com/office/drawing/2014/main" id="{889340CD-1681-A8DB-AAC2-0D4F341FD6C6}"/>
              </a:ext>
            </a:extLst>
          </p:cNvPr>
          <p:cNvSpPr/>
          <p:nvPr/>
        </p:nvSpPr>
        <p:spPr>
          <a:xfrm>
            <a:off x="1812925" y="2134193"/>
            <a:ext cx="8461232" cy="2078203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8C7B5C-807F-DAE4-A1DF-E3B239E30867}"/>
              </a:ext>
            </a:extLst>
          </p:cNvPr>
          <p:cNvSpPr txBox="1"/>
          <p:nvPr/>
        </p:nvSpPr>
        <p:spPr>
          <a:xfrm>
            <a:off x="10531471" y="1775404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Task Queue</a:t>
            </a:r>
            <a:endParaRPr lang="en-KR" sz="12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EBBB72-679B-FF02-F236-FAB8860C760F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10274157" y="2144736"/>
            <a:ext cx="989245" cy="1060193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078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57AA836D-CBA7-DE1D-B285-14ABE29D3103}"/>
              </a:ext>
            </a:extLst>
          </p:cNvPr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D673235-3A3D-A4D6-5B2B-8E358A519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871" y="1254844"/>
            <a:ext cx="8564258" cy="4882533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64F7476F-85BC-5E3A-DA81-D84A649E7B50}"/>
              </a:ext>
            </a:extLst>
          </p:cNvPr>
          <p:cNvSpPr/>
          <p:nvPr/>
        </p:nvSpPr>
        <p:spPr>
          <a:xfrm>
            <a:off x="2193761" y="4066775"/>
            <a:ext cx="2051066" cy="93043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8AF121-3160-DB2B-74FB-CAE4709585A9}"/>
              </a:ext>
            </a:extLst>
          </p:cNvPr>
          <p:cNvSpPr txBox="1"/>
          <p:nvPr/>
        </p:nvSpPr>
        <p:spPr>
          <a:xfrm>
            <a:off x="624199" y="5250623"/>
            <a:ext cx="61922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Execution Results: Runtime, Energy Needed, Carbon Footprint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64BDC50-A234-B326-2A2A-23FFEF22886D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D530639-C40B-AEF9-462B-C22386923CBE}"/>
              </a:ext>
            </a:extLst>
          </p:cNvPr>
          <p:cNvCxnSpPr>
            <a:cxnSpLocks/>
          </p:cNvCxnSpPr>
          <p:nvPr/>
        </p:nvCxnSpPr>
        <p:spPr>
          <a:xfrm flipV="1">
            <a:off x="2805545" y="4997205"/>
            <a:ext cx="436419" cy="253418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8013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57AA836D-CBA7-DE1D-B285-14ABE29D3103}"/>
              </a:ext>
            </a:extLst>
          </p:cNvPr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D673235-3A3D-A4D6-5B2B-8E358A519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871" y="1254844"/>
            <a:ext cx="8564258" cy="4882533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64BDC50-A234-B326-2A2A-23FFEF22886D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128B63A-4B51-2480-B21F-EECEE7FD180F}"/>
              </a:ext>
            </a:extLst>
          </p:cNvPr>
          <p:cNvGrpSpPr/>
          <p:nvPr/>
        </p:nvGrpSpPr>
        <p:grpSpPr>
          <a:xfrm>
            <a:off x="9157476" y="2488824"/>
            <a:ext cx="2985027" cy="2601901"/>
            <a:chOff x="9074581" y="3016193"/>
            <a:chExt cx="3095465" cy="3052788"/>
          </a:xfrm>
        </p:grpSpPr>
        <p:sp>
          <p:nvSpPr>
            <p:cNvPr id="7" name="Frame 6">
              <a:extLst>
                <a:ext uri="{FF2B5EF4-FFF2-40B4-BE49-F238E27FC236}">
                  <a16:creationId xmlns:a16="http://schemas.microsoft.com/office/drawing/2014/main" id="{FCF99286-20BE-B77F-7A81-10E1E4C702E8}"/>
                </a:ext>
              </a:extLst>
            </p:cNvPr>
            <p:cNvSpPr/>
            <p:nvPr/>
          </p:nvSpPr>
          <p:spPr>
            <a:xfrm>
              <a:off x="9074581" y="5618389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>
              <a:solidFill>
                <a:srgbClr val="FF0000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9C302C0-FD0C-9F4B-0F7C-6FA9799E7F5F}"/>
                </a:ext>
              </a:extLst>
            </p:cNvPr>
            <p:cNvSpPr txBox="1"/>
            <p:nvPr/>
          </p:nvSpPr>
          <p:spPr>
            <a:xfrm>
              <a:off x="10243633" y="3016193"/>
              <a:ext cx="1926413" cy="397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  <a:latin typeface="AppleGothic" pitchFamily="2" charset="-127"/>
                  <a:ea typeface="AppleGothic" pitchFamily="2" charset="-127"/>
                </a:rPr>
                <a:t>Click ‘ANALYSIS’</a:t>
              </a:r>
              <a:endPara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ABAC52D-B0C3-84A3-05E7-69DC69AE1E80}"/>
                </a:ext>
              </a:extLst>
            </p:cNvPr>
            <p:cNvCxnSpPr>
              <a:cxnSpLocks/>
              <a:stCxn id="9" idx="2"/>
              <a:endCxn id="7" idx="0"/>
            </p:cNvCxnSpPr>
            <p:nvPr/>
          </p:nvCxnSpPr>
          <p:spPr>
            <a:xfrm flipH="1">
              <a:off x="9570884" y="3413415"/>
              <a:ext cx="1635956" cy="2204974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41389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BCA28537-F2CE-3FAD-E1F4-0EACDFABAA0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9A4E746-DE9D-9D4F-7E95-3A637F63F526}"/>
              </a:ext>
            </a:extLst>
          </p:cNvPr>
          <p:cNvSpPr txBox="1"/>
          <p:nvPr/>
        </p:nvSpPr>
        <p:spPr>
          <a:xfrm>
            <a:off x="10698516" y="1587417"/>
            <a:ext cx="1113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Detailed Analysis</a:t>
            </a: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940F84CE-2A2C-6C3B-878A-6B17E60DA91C}"/>
              </a:ext>
            </a:extLst>
          </p:cNvPr>
          <p:cNvSpPr/>
          <p:nvPr/>
        </p:nvSpPr>
        <p:spPr>
          <a:xfrm>
            <a:off x="3934147" y="1587417"/>
            <a:ext cx="6072915" cy="392213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304F98B3-4EC9-234E-4B27-6B0827AA98AA}"/>
              </a:ext>
            </a:extLst>
          </p:cNvPr>
          <p:cNvSpPr/>
          <p:nvPr/>
        </p:nvSpPr>
        <p:spPr>
          <a:xfrm>
            <a:off x="2024369" y="1340555"/>
            <a:ext cx="1590337" cy="272814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B9585B-2A94-4B76-F6F7-DAA462261C8B}"/>
              </a:ext>
            </a:extLst>
          </p:cNvPr>
          <p:cNvSpPr txBox="1"/>
          <p:nvPr/>
        </p:nvSpPr>
        <p:spPr>
          <a:xfrm>
            <a:off x="1098731" y="4579766"/>
            <a:ext cx="2463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Server Hardware Specs &amp;</a:t>
            </a:r>
          </a:p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Algorithm Constants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E06D08C-4DA6-287F-CE14-B91CE638A26C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402A9F7-9992-79D8-3B75-803485F47711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10007062" y="2172192"/>
            <a:ext cx="1248398" cy="149579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72A868B-E7A7-BAEB-F508-46DF104ADAB6}"/>
              </a:ext>
            </a:extLst>
          </p:cNvPr>
          <p:cNvCxnSpPr>
            <a:cxnSpLocks/>
            <a:stCxn id="36" idx="0"/>
          </p:cNvCxnSpPr>
          <p:nvPr/>
        </p:nvCxnSpPr>
        <p:spPr>
          <a:xfrm flipV="1">
            <a:off x="2330433" y="4068697"/>
            <a:ext cx="320143" cy="51106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29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BCA28537-F2CE-3FAD-E1F4-0EACDFABAA0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90DFC95-D498-DD5C-1C03-FE9627A32A68}"/>
              </a:ext>
            </a:extLst>
          </p:cNvPr>
          <p:cNvCxnSpPr>
            <a:cxnSpLocks/>
            <a:endCxn id="29" idx="2"/>
          </p:cNvCxnSpPr>
          <p:nvPr/>
        </p:nvCxnSpPr>
        <p:spPr>
          <a:xfrm flipV="1">
            <a:off x="8694861" y="1547530"/>
            <a:ext cx="842107" cy="970823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9" name="Frame 28">
            <a:extLst>
              <a:ext uri="{FF2B5EF4-FFF2-40B4-BE49-F238E27FC236}">
                <a16:creationId xmlns:a16="http://schemas.microsoft.com/office/drawing/2014/main" id="{18353B63-ED4C-BB2A-88E0-20290FC0C426}"/>
              </a:ext>
            </a:extLst>
          </p:cNvPr>
          <p:cNvSpPr/>
          <p:nvPr/>
        </p:nvSpPr>
        <p:spPr>
          <a:xfrm>
            <a:off x="8889357" y="1230480"/>
            <a:ext cx="1295222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9688620-DA47-2FF5-67FF-E3CE34D9F3C0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A315B5-EBB7-BD86-511D-D42C5EB34D7C}"/>
              </a:ext>
            </a:extLst>
          </p:cNvPr>
          <p:cNvSpPr txBox="1"/>
          <p:nvPr/>
        </p:nvSpPr>
        <p:spPr>
          <a:xfrm>
            <a:off x="7200900" y="2518353"/>
            <a:ext cx="3768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Click ‘CODE REFACTORING’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145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1D9DE2A7-1089-4D7D-2900-96CDCAE79ED9}"/>
              </a:ext>
            </a:extLst>
          </p:cNvPr>
          <p:cNvSpPr txBox="1">
            <a:spLocks/>
          </p:cNvSpPr>
          <p:nvPr/>
        </p:nvSpPr>
        <p:spPr>
          <a:xfrm>
            <a:off x="710185" y="582646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KR" sz="6000" b="0" i="0" u="none" strike="noStrike" kern="1200" cap="none" spc="0" normalizeH="0" baseline="0" noProof="0" dirty="0">
                <a:ln>
                  <a:noFill/>
                </a:ln>
                <a:solidFill>
                  <a:srgbClr val="1D9A78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Index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F230232-A581-94FD-36C7-F903EF8EB766}"/>
              </a:ext>
            </a:extLst>
          </p:cNvPr>
          <p:cNvCxnSpPr>
            <a:cxnSpLocks/>
          </p:cNvCxnSpPr>
          <p:nvPr/>
        </p:nvCxnSpPr>
        <p:spPr>
          <a:xfrm>
            <a:off x="710185" y="1556921"/>
            <a:ext cx="2222796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0C9F7D5-0327-4D23-9822-E023A164408D}"/>
              </a:ext>
            </a:extLst>
          </p:cNvPr>
          <p:cNvGrpSpPr/>
          <p:nvPr/>
        </p:nvGrpSpPr>
        <p:grpSpPr>
          <a:xfrm>
            <a:off x="6947452" y="475238"/>
            <a:ext cx="4601484" cy="590030"/>
            <a:chOff x="7007192" y="475238"/>
            <a:chExt cx="4601484" cy="59003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13DE437-2951-0098-C6BF-68295F2CD749}"/>
                </a:ext>
              </a:extLst>
            </p:cNvPr>
            <p:cNvGrpSpPr/>
            <p:nvPr/>
          </p:nvGrpSpPr>
          <p:grpSpPr>
            <a:xfrm>
              <a:off x="7007192" y="475238"/>
              <a:ext cx="4230304" cy="584775"/>
              <a:chOff x="7007192" y="1579419"/>
              <a:chExt cx="4230304" cy="584775"/>
            </a:xfrm>
          </p:grpSpPr>
          <p:sp>
            <p:nvSpPr>
              <p:cNvPr id="7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D9C2A044-1738-F540-8201-702DADF90E14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Project Overview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E87305B-D317-564C-8B03-4EEBD1B61D6F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01</a:t>
                </a:r>
              </a:p>
            </p:txBody>
          </p: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19DCEB-60A0-E428-5E10-5BF016A0F247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1065268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5C0ED4-FDF0-EFCE-FA27-AC790B3C7B39}"/>
              </a:ext>
            </a:extLst>
          </p:cNvPr>
          <p:cNvGrpSpPr/>
          <p:nvPr/>
        </p:nvGrpSpPr>
        <p:grpSpPr>
          <a:xfrm>
            <a:off x="6947452" y="1481973"/>
            <a:ext cx="4601484" cy="634262"/>
            <a:chOff x="7007192" y="1760894"/>
            <a:chExt cx="4601484" cy="63426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6FA8430-E70F-BD1A-938F-37C0CF45F097}"/>
                </a:ext>
              </a:extLst>
            </p:cNvPr>
            <p:cNvGrpSpPr/>
            <p:nvPr/>
          </p:nvGrpSpPr>
          <p:grpSpPr>
            <a:xfrm>
              <a:off x="7007192" y="1760894"/>
              <a:ext cx="4230304" cy="584775"/>
              <a:chOff x="7007192" y="1579419"/>
              <a:chExt cx="4230304" cy="584775"/>
            </a:xfrm>
          </p:grpSpPr>
          <p:sp>
            <p:nvSpPr>
              <p:cNvPr id="15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9D3C49A2-E638-37B9-6D00-95A0066F2CA8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System Architecture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550EC4D-F381-C407-0BE1-F7FF8AB4FE76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02</a:t>
                </a:r>
              </a:p>
            </p:txBody>
          </p:sp>
        </p:grp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91D109C-0053-7AE9-1383-21C55A450D84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2395156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DABF712-A70F-7747-DE32-C5FAA28E5AB0}"/>
              </a:ext>
            </a:extLst>
          </p:cNvPr>
          <p:cNvGrpSpPr/>
          <p:nvPr/>
        </p:nvGrpSpPr>
        <p:grpSpPr>
          <a:xfrm>
            <a:off x="6947452" y="2532940"/>
            <a:ext cx="4601484" cy="678494"/>
            <a:chOff x="7007192" y="3046550"/>
            <a:chExt cx="4601484" cy="67849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E751F48-B974-8791-6423-2BD00703FE63}"/>
                </a:ext>
              </a:extLst>
            </p:cNvPr>
            <p:cNvGrpSpPr/>
            <p:nvPr/>
          </p:nvGrpSpPr>
          <p:grpSpPr>
            <a:xfrm>
              <a:off x="7007192" y="3046550"/>
              <a:ext cx="4230304" cy="584775"/>
              <a:chOff x="7007192" y="1579419"/>
              <a:chExt cx="4230304" cy="584775"/>
            </a:xfrm>
          </p:grpSpPr>
          <p:sp>
            <p:nvSpPr>
              <p:cNvPr id="22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2A3F339B-E9C1-50D1-D5A5-E85CF1341E5D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UI/UX Scenarios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F7F99C9-9E8C-66E4-5167-2F79A1C64D17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03</a:t>
                </a:r>
              </a:p>
            </p:txBody>
          </p:sp>
        </p:grp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A53C275-C7CA-D915-4C3D-6D6B68DEB8AA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3725044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ECFB8EB-C086-89BA-8504-7836D27B74EB}"/>
              </a:ext>
            </a:extLst>
          </p:cNvPr>
          <p:cNvGrpSpPr/>
          <p:nvPr/>
        </p:nvGrpSpPr>
        <p:grpSpPr>
          <a:xfrm>
            <a:off x="6947452" y="3628139"/>
            <a:ext cx="4601484" cy="722727"/>
            <a:chOff x="7007192" y="4332205"/>
            <a:chExt cx="4601484" cy="72272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B3742EE-44EE-F96B-40A4-F54E83972185}"/>
                </a:ext>
              </a:extLst>
            </p:cNvPr>
            <p:cNvGrpSpPr/>
            <p:nvPr/>
          </p:nvGrpSpPr>
          <p:grpSpPr>
            <a:xfrm>
              <a:off x="7007192" y="4332205"/>
              <a:ext cx="4230304" cy="584775"/>
              <a:chOff x="7007192" y="1579419"/>
              <a:chExt cx="4230304" cy="584775"/>
            </a:xfrm>
          </p:grpSpPr>
          <p:sp>
            <p:nvSpPr>
              <p:cNvPr id="25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F7B90232-5C63-50C8-1787-8DAEE35E62F9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그린화 패턴 수집 방법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C410F22-F698-19D8-C124-B76527673A82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04</a:t>
                </a:r>
              </a:p>
            </p:txBody>
          </p:sp>
        </p:grp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118A5BD-D5A0-BABE-2916-C065BB1E339D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5054932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C043D4D-21DB-E82E-8107-873E87254674}"/>
              </a:ext>
            </a:extLst>
          </p:cNvPr>
          <p:cNvGrpSpPr/>
          <p:nvPr/>
        </p:nvGrpSpPr>
        <p:grpSpPr>
          <a:xfrm>
            <a:off x="6947452" y="4767571"/>
            <a:ext cx="4601484" cy="766960"/>
            <a:chOff x="7007192" y="5617860"/>
            <a:chExt cx="4601484" cy="76696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DD3D660-7F19-B125-D127-1FC45B4F0F20}"/>
                </a:ext>
              </a:extLst>
            </p:cNvPr>
            <p:cNvGrpSpPr/>
            <p:nvPr/>
          </p:nvGrpSpPr>
          <p:grpSpPr>
            <a:xfrm>
              <a:off x="7007192" y="5617860"/>
              <a:ext cx="4230304" cy="584775"/>
              <a:chOff x="7007192" y="1579419"/>
              <a:chExt cx="4230304" cy="584775"/>
            </a:xfrm>
          </p:grpSpPr>
          <p:sp>
            <p:nvSpPr>
              <p:cNvPr id="28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6734079A-7655-4636-542C-3B7BFED675EC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Team Project </a:t>
                </a:r>
                <a:r>
                  <a:rPr lang="ko-KR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진행방식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8D02CB1-CDC3-0A30-1D91-1D8EEE19F774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05</a:t>
                </a:r>
              </a:p>
            </p:txBody>
          </p: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3456B68-DF55-C41F-5418-442F84FAFE1C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6384820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椭圆 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B272F5AC-56EE-540A-8FAA-2CA23E597D02}"/>
              </a:ext>
            </a:extLst>
          </p:cNvPr>
          <p:cNvSpPr/>
          <p:nvPr/>
        </p:nvSpPr>
        <p:spPr>
          <a:xfrm rot="18256143">
            <a:off x="11056090" y="457299"/>
            <a:ext cx="985693" cy="741348"/>
          </a:xfrm>
          <a:prstGeom prst="ellipse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椭圆 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7FEB8D0E-788C-7F39-869D-65E9FB72B753}"/>
              </a:ext>
            </a:extLst>
          </p:cNvPr>
          <p:cNvSpPr/>
          <p:nvPr/>
        </p:nvSpPr>
        <p:spPr>
          <a:xfrm rot="18256143">
            <a:off x="2836059" y="5678632"/>
            <a:ext cx="985693" cy="741348"/>
          </a:xfrm>
          <a:prstGeom prst="ellipse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椭圆 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1286E883-357B-FF11-4C2D-C4EBF8B5FD31}"/>
              </a:ext>
            </a:extLst>
          </p:cNvPr>
          <p:cNvSpPr/>
          <p:nvPr/>
        </p:nvSpPr>
        <p:spPr>
          <a:xfrm rot="1700674">
            <a:off x="426484" y="3615165"/>
            <a:ext cx="3361643" cy="2854301"/>
          </a:xfrm>
          <a:prstGeom prst="ellipse">
            <a:avLst/>
          </a:prstGeom>
          <a:solidFill>
            <a:schemeClr val="accent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82983B6-BBEB-8EB2-9676-0FACB8404320}"/>
              </a:ext>
            </a:extLst>
          </p:cNvPr>
          <p:cNvGrpSpPr/>
          <p:nvPr/>
        </p:nvGrpSpPr>
        <p:grpSpPr>
          <a:xfrm>
            <a:off x="6947452" y="5951235"/>
            <a:ext cx="4601484" cy="766960"/>
            <a:chOff x="7007192" y="5617860"/>
            <a:chExt cx="4601484" cy="766960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A1020276-4EE5-AC6F-9DD5-B91FAC06798C}"/>
                </a:ext>
              </a:extLst>
            </p:cNvPr>
            <p:cNvGrpSpPr/>
            <p:nvPr/>
          </p:nvGrpSpPr>
          <p:grpSpPr>
            <a:xfrm>
              <a:off x="7007192" y="5617860"/>
              <a:ext cx="4230304" cy="584775"/>
              <a:chOff x="7007192" y="1579419"/>
              <a:chExt cx="4230304" cy="584775"/>
            </a:xfrm>
          </p:grpSpPr>
          <p:sp>
            <p:nvSpPr>
              <p:cNvPr id="53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640D08CF-9747-6C08-34A6-88B947015050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Conclusion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C6FCED7-9415-C709-E5F6-7A0A14298755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  <a:r>
                  <a:rPr lang="en-US" altLang="ko-KR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endParaRPr lang="en-US" sz="32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DAFCFE7-EE87-66CB-9252-FDFD6C448290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6384820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74959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776" y="920875"/>
            <a:ext cx="10559099" cy="577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4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3" name="Google Shape;423;p40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4168A61-49E2-AC49-E465-2CD513650514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15FA679-4950-E431-07B7-AA5B067FFB92}"/>
              </a:ext>
            </a:extLst>
          </p:cNvPr>
          <p:cNvCxnSpPr>
            <a:cxnSpLocks/>
          </p:cNvCxnSpPr>
          <p:nvPr/>
        </p:nvCxnSpPr>
        <p:spPr>
          <a:xfrm>
            <a:off x="7256585" y="2439725"/>
            <a:ext cx="1852246" cy="2941167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696BD6B-0F0A-82DD-1CDC-FCDE41D2B71C}"/>
              </a:ext>
            </a:extLst>
          </p:cNvPr>
          <p:cNvSpPr txBox="1"/>
          <p:nvPr/>
        </p:nvSpPr>
        <p:spPr>
          <a:xfrm>
            <a:off x="6296089" y="2101171"/>
            <a:ext cx="3768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Click ‘REFACTOR’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00" y="920875"/>
            <a:ext cx="10420849" cy="5846474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41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4" name="Google Shape;434;p41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5" name="Google Shape;435;p41"/>
          <p:cNvSpPr/>
          <p:nvPr/>
        </p:nvSpPr>
        <p:spPr>
          <a:xfrm>
            <a:off x="7374403" y="2526366"/>
            <a:ext cx="3607500" cy="2635500"/>
          </a:xfrm>
          <a:prstGeom prst="frame">
            <a:avLst>
              <a:gd name="adj1" fmla="val 1989"/>
            </a:avLst>
          </a:prstGeom>
          <a:solidFill>
            <a:srgbClr val="FF0000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F6F8D3-37D1-BAF1-DB21-FBFC7B4531B9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C243BF-90ED-A369-2B13-154310001886}"/>
              </a:ext>
            </a:extLst>
          </p:cNvPr>
          <p:cNvSpPr txBox="1"/>
          <p:nvPr/>
        </p:nvSpPr>
        <p:spPr>
          <a:xfrm>
            <a:off x="6296089" y="2101171"/>
            <a:ext cx="3768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Updated Code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D4FB0AF-A85F-BBA8-A6BB-6999B21F1934}"/>
              </a:ext>
            </a:extLst>
          </p:cNvPr>
          <p:cNvCxnSpPr>
            <a:cxnSpLocks/>
          </p:cNvCxnSpPr>
          <p:nvPr/>
        </p:nvCxnSpPr>
        <p:spPr>
          <a:xfrm>
            <a:off x="7127631" y="2439725"/>
            <a:ext cx="246772" cy="86641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4" name="Google Shape;444;p42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45" name="Google Shape;445;p4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" b="11"/>
          <a:stretch/>
        </p:blipFill>
        <p:spPr>
          <a:xfrm>
            <a:off x="1814513" y="1255713"/>
            <a:ext cx="8564562" cy="48815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7" name="Google Shape;447;p42"/>
          <p:cNvCxnSpPr>
            <a:cxnSpLocks/>
            <a:stCxn id="3" idx="1"/>
          </p:cNvCxnSpPr>
          <p:nvPr/>
        </p:nvCxnSpPr>
        <p:spPr>
          <a:xfrm flipH="1" flipV="1">
            <a:off x="6792391" y="1547530"/>
            <a:ext cx="496302" cy="330603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448" name="Google Shape;448;p42"/>
          <p:cNvSpPr/>
          <p:nvPr/>
        </p:nvSpPr>
        <p:spPr>
          <a:xfrm>
            <a:off x="6296089" y="1230480"/>
            <a:ext cx="992604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2C60056-6B67-A549-8CF9-F2DCC8C27423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3713B7-A336-9794-9A6A-440C5B37C2DF}"/>
              </a:ext>
            </a:extLst>
          </p:cNvPr>
          <p:cNvSpPr txBox="1"/>
          <p:nvPr/>
        </p:nvSpPr>
        <p:spPr>
          <a:xfrm>
            <a:off x="7288693" y="1708856"/>
            <a:ext cx="3768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Click ‘What is </a:t>
            </a:r>
            <a:r>
              <a:rPr lang="en-US" sz="1600" dirty="0" err="1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CodEco</a:t>
            </a:r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?’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2412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3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6" name="Google Shape;456;p43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57" name="Google Shape;457;p4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" b="11"/>
          <a:stretch/>
        </p:blipFill>
        <p:spPr>
          <a:xfrm>
            <a:off x="1814513" y="1255713"/>
            <a:ext cx="8564562" cy="48815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5D346AE-F4DE-AF9D-CD98-176BA7765973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Google Shape;435;p41">
            <a:extLst>
              <a:ext uri="{FF2B5EF4-FFF2-40B4-BE49-F238E27FC236}">
                <a16:creationId xmlns:a16="http://schemas.microsoft.com/office/drawing/2014/main" id="{7F6164E3-4484-11DD-52EF-5A4D632D48BE}"/>
              </a:ext>
            </a:extLst>
          </p:cNvPr>
          <p:cNvSpPr/>
          <p:nvPr/>
        </p:nvSpPr>
        <p:spPr>
          <a:xfrm>
            <a:off x="3822681" y="1611808"/>
            <a:ext cx="6216468" cy="2635500"/>
          </a:xfrm>
          <a:prstGeom prst="frame">
            <a:avLst>
              <a:gd name="adj1" fmla="val 1989"/>
            </a:avLst>
          </a:prstGeom>
          <a:solidFill>
            <a:srgbClr val="FF0000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9D6DDA-2035-D038-6114-DD7044F51018}"/>
              </a:ext>
            </a:extLst>
          </p:cNvPr>
          <p:cNvSpPr txBox="1"/>
          <p:nvPr/>
        </p:nvSpPr>
        <p:spPr>
          <a:xfrm>
            <a:off x="4313284" y="4853737"/>
            <a:ext cx="64937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Project Information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48AFE43-7973-3652-F6B0-D82FED59BA96}"/>
              </a:ext>
            </a:extLst>
          </p:cNvPr>
          <p:cNvCxnSpPr>
            <a:cxnSpLocks/>
          </p:cNvCxnSpPr>
          <p:nvPr/>
        </p:nvCxnSpPr>
        <p:spPr>
          <a:xfrm flipH="1" flipV="1">
            <a:off x="5034013" y="4247308"/>
            <a:ext cx="202130" cy="60642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1523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4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44"/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6" name="Google Shape;466;p44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67" name="Google Shape;467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3871" y="1254844"/>
            <a:ext cx="8564258" cy="488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44"/>
          <p:cNvSpPr txBox="1"/>
          <p:nvPr/>
        </p:nvSpPr>
        <p:spPr>
          <a:xfrm>
            <a:off x="10173063" y="2311387"/>
            <a:ext cx="192641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‘EDIT CODE’</a:t>
            </a:r>
            <a:endParaRPr sz="16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9" name="Google Shape;469;p44"/>
          <p:cNvCxnSpPr>
            <a:cxnSpLocks/>
            <a:stCxn id="468" idx="2"/>
          </p:cNvCxnSpPr>
          <p:nvPr/>
        </p:nvCxnSpPr>
        <p:spPr>
          <a:xfrm flipH="1">
            <a:off x="8749364" y="2649941"/>
            <a:ext cx="2386906" cy="20871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470" name="Google Shape;470;p44"/>
          <p:cNvSpPr/>
          <p:nvPr/>
        </p:nvSpPr>
        <p:spPr>
          <a:xfrm>
            <a:off x="8163637" y="4738275"/>
            <a:ext cx="992604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487170B-1EDF-12A5-804D-818F41B9F2D0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100" y="1234200"/>
            <a:ext cx="11196001" cy="4849038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4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79" name="Google Shape;479;p45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83" name="Google Shape;483;p45"/>
          <p:cNvSpPr/>
          <p:nvPr/>
        </p:nvSpPr>
        <p:spPr>
          <a:xfrm flipV="1">
            <a:off x="1222408" y="2483319"/>
            <a:ext cx="7921592" cy="3097183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1696C00-C8E6-911A-BB65-B13877FFBF34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Google Shape;468;p44">
            <a:extLst>
              <a:ext uri="{FF2B5EF4-FFF2-40B4-BE49-F238E27FC236}">
                <a16:creationId xmlns:a16="http://schemas.microsoft.com/office/drawing/2014/main" id="{865F30A4-9C7C-DBF1-B396-C4C197E138C2}"/>
              </a:ext>
            </a:extLst>
          </p:cNvPr>
          <p:cNvSpPr txBox="1"/>
          <p:nvPr/>
        </p:nvSpPr>
        <p:spPr>
          <a:xfrm>
            <a:off x="6865921" y="2020738"/>
            <a:ext cx="2888419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Input Code Again</a:t>
            </a:r>
            <a:endParaRPr sz="16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" name="Google Shape;482;p45">
            <a:extLst>
              <a:ext uri="{FF2B5EF4-FFF2-40B4-BE49-F238E27FC236}">
                <a16:creationId xmlns:a16="http://schemas.microsoft.com/office/drawing/2014/main" id="{F2D7FA00-B964-3CE9-9E6A-76758BE180BE}"/>
              </a:ext>
            </a:extLst>
          </p:cNvPr>
          <p:cNvCxnSpPr>
            <a:cxnSpLocks/>
            <a:endCxn id="483" idx="2"/>
          </p:cNvCxnSpPr>
          <p:nvPr/>
        </p:nvCxnSpPr>
        <p:spPr>
          <a:xfrm flipH="1">
            <a:off x="5183204" y="2233061"/>
            <a:ext cx="1682717" cy="250258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925" y="1229175"/>
            <a:ext cx="11196001" cy="4849047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4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92" name="Google Shape;492;p46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93" name="Google Shape;493;p46"/>
          <p:cNvGrpSpPr/>
          <p:nvPr/>
        </p:nvGrpSpPr>
        <p:grpSpPr>
          <a:xfrm flipV="1">
            <a:off x="9711891" y="5395043"/>
            <a:ext cx="2129035" cy="875196"/>
            <a:chOff x="8725423" y="3948988"/>
            <a:chExt cx="1341762" cy="1048217"/>
          </a:xfrm>
        </p:grpSpPr>
        <p:sp>
          <p:nvSpPr>
            <p:cNvPr id="494" name="Google Shape;494;p46"/>
            <p:cNvSpPr/>
            <p:nvPr/>
          </p:nvSpPr>
          <p:spPr>
            <a:xfrm>
              <a:off x="9074581" y="4546613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96" name="Google Shape;496;p46"/>
            <p:cNvCxnSpPr>
              <a:cxnSpLocks/>
              <a:endCxn id="494" idx="0"/>
            </p:cNvCxnSpPr>
            <p:nvPr/>
          </p:nvCxnSpPr>
          <p:spPr>
            <a:xfrm>
              <a:off x="8725423" y="3948988"/>
              <a:ext cx="845460" cy="597626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2CE88E9-A373-E23F-09F8-98B71436486D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Google Shape;468;p44">
            <a:extLst>
              <a:ext uri="{FF2B5EF4-FFF2-40B4-BE49-F238E27FC236}">
                <a16:creationId xmlns:a16="http://schemas.microsoft.com/office/drawing/2014/main" id="{BC2D1DC2-1AB9-05AE-D045-D9E4DA89B048}"/>
              </a:ext>
            </a:extLst>
          </p:cNvPr>
          <p:cNvSpPr txBox="1"/>
          <p:nvPr/>
        </p:nvSpPr>
        <p:spPr>
          <a:xfrm>
            <a:off x="7847797" y="6100984"/>
            <a:ext cx="2888419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‘RUN CODE’</a:t>
            </a:r>
            <a:endParaRPr sz="16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Google Shape;50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200" y="1193425"/>
            <a:ext cx="8573024" cy="4279900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4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5" name="Google Shape;505;p47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506" name="Google Shape;506;p47"/>
          <p:cNvGrpSpPr/>
          <p:nvPr/>
        </p:nvGrpSpPr>
        <p:grpSpPr>
          <a:xfrm>
            <a:off x="2308134" y="2621007"/>
            <a:ext cx="5401599" cy="3315123"/>
            <a:chOff x="8329678" y="651594"/>
            <a:chExt cx="5401599" cy="3315123"/>
          </a:xfrm>
        </p:grpSpPr>
        <p:sp>
          <p:nvSpPr>
            <p:cNvPr id="507" name="Google Shape;507;p47"/>
            <p:cNvSpPr txBox="1"/>
            <p:nvPr/>
          </p:nvSpPr>
          <p:spPr>
            <a:xfrm>
              <a:off x="10276661" y="3628203"/>
              <a:ext cx="3454616" cy="338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‘ERROR’ for execution failure</a:t>
              </a:r>
              <a:endParaRPr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08" name="Google Shape;508;p47"/>
            <p:cNvCxnSpPr>
              <a:cxnSpLocks/>
              <a:stCxn id="507" idx="0"/>
            </p:cNvCxnSpPr>
            <p:nvPr/>
          </p:nvCxnSpPr>
          <p:spPr>
            <a:xfrm flipH="1" flipV="1">
              <a:off x="8797401" y="968644"/>
              <a:ext cx="3206568" cy="2659559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  <p:sp>
          <p:nvSpPr>
            <p:cNvPr id="509" name="Google Shape;509;p47"/>
            <p:cNvSpPr/>
            <p:nvPr/>
          </p:nvSpPr>
          <p:spPr>
            <a:xfrm>
              <a:off x="8329678" y="651594"/>
              <a:ext cx="992604" cy="317050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296C9A0-3847-F1AB-97B6-DE234459A46B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oogle Shape;493;p46">
            <a:extLst>
              <a:ext uri="{FF2B5EF4-FFF2-40B4-BE49-F238E27FC236}">
                <a16:creationId xmlns:a16="http://schemas.microsoft.com/office/drawing/2014/main" id="{ABC094D9-9C0E-830D-AC27-4BE230C9B937}"/>
              </a:ext>
            </a:extLst>
          </p:cNvPr>
          <p:cNvGrpSpPr/>
          <p:nvPr/>
        </p:nvGrpSpPr>
        <p:grpSpPr>
          <a:xfrm flipV="1">
            <a:off x="8678499" y="4722420"/>
            <a:ext cx="1575010" cy="1378564"/>
            <a:chOff x="9074581" y="3346107"/>
            <a:chExt cx="992604" cy="1651098"/>
          </a:xfrm>
        </p:grpSpPr>
        <p:sp>
          <p:nvSpPr>
            <p:cNvPr id="9" name="Google Shape;494;p46">
              <a:extLst>
                <a:ext uri="{FF2B5EF4-FFF2-40B4-BE49-F238E27FC236}">
                  <a16:creationId xmlns:a16="http://schemas.microsoft.com/office/drawing/2014/main" id="{657D816C-9947-9795-C23B-57E2D9220DA9}"/>
                </a:ext>
              </a:extLst>
            </p:cNvPr>
            <p:cNvSpPr/>
            <p:nvPr/>
          </p:nvSpPr>
          <p:spPr>
            <a:xfrm>
              <a:off x="9074581" y="4546613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" name="Google Shape;496;p46">
              <a:extLst>
                <a:ext uri="{FF2B5EF4-FFF2-40B4-BE49-F238E27FC236}">
                  <a16:creationId xmlns:a16="http://schemas.microsoft.com/office/drawing/2014/main" id="{6F6E26CC-59DA-0F17-87EC-B226137ADC43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>
              <a:off x="9074581" y="3346107"/>
              <a:ext cx="496302" cy="1200506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  <p:sp>
        <p:nvSpPr>
          <p:cNvPr id="11" name="Google Shape;468;p44">
            <a:extLst>
              <a:ext uri="{FF2B5EF4-FFF2-40B4-BE49-F238E27FC236}">
                <a16:creationId xmlns:a16="http://schemas.microsoft.com/office/drawing/2014/main" id="{E8A08BDD-FCCE-7468-715B-EB2BC42C1BD8}"/>
              </a:ext>
            </a:extLst>
          </p:cNvPr>
          <p:cNvSpPr txBox="1"/>
          <p:nvPr/>
        </p:nvSpPr>
        <p:spPr>
          <a:xfrm>
            <a:off x="7847797" y="6100984"/>
            <a:ext cx="2888419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‘EDIT CODE’</a:t>
            </a:r>
            <a:endParaRPr sz="16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2" name="Content Placeholder 11">
            <a:extLst>
              <a:ext uri="{FF2B5EF4-FFF2-40B4-BE49-F238E27FC236}">
                <a16:creationId xmlns:a16="http://schemas.microsoft.com/office/drawing/2014/main" id="{24AD8F51-1FAE-C92F-8372-1ECFD6348B37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4</a:t>
            </a:r>
          </a:p>
        </p:txBody>
      </p:sp>
      <p:sp>
        <p:nvSpPr>
          <p:cNvPr id="3" name="Content Placeholder 11">
            <a:extLst>
              <a:ext uri="{FF2B5EF4-FFF2-40B4-BE49-F238E27FC236}">
                <a16:creationId xmlns:a16="http://schemas.microsoft.com/office/drawing/2014/main" id="{AB0FB1A2-8387-EBBC-10C7-DE215358DEDB}"/>
              </a:ext>
            </a:extLst>
          </p:cNvPr>
          <p:cNvSpPr txBox="1">
            <a:spLocks/>
          </p:cNvSpPr>
          <p:nvPr/>
        </p:nvSpPr>
        <p:spPr>
          <a:xfrm>
            <a:off x="535113" y="2416482"/>
            <a:ext cx="5031612" cy="2025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0" dirty="0"/>
              <a:t>그린화 패턴</a:t>
            </a:r>
            <a:endParaRPr lang="en-KR" sz="6000" dirty="0"/>
          </a:p>
          <a:p>
            <a:r>
              <a:rPr lang="ko-KR" altLang="en-US" sz="6000" dirty="0"/>
              <a:t>수집 방법</a:t>
            </a:r>
            <a:endParaRPr lang="en-KR" sz="6000" dirty="0"/>
          </a:p>
        </p:txBody>
      </p:sp>
    </p:spTree>
    <p:extLst>
      <p:ext uri="{BB962C8B-B14F-4D97-AF65-F5344CB8AC3E}">
        <p14:creationId xmlns:p14="http://schemas.microsoft.com/office/powerpoint/2010/main" val="27061927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5B20CDF-7FCC-F366-82BA-FF3C6E40FC94}"/>
              </a:ext>
            </a:extLst>
          </p:cNvPr>
          <p:cNvSpPr txBox="1"/>
          <p:nvPr/>
        </p:nvSpPr>
        <p:spPr>
          <a:xfrm>
            <a:off x="4689566" y="193330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2957CEC-88CC-00E8-38B0-70EBBF3EFE01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그린화 패턴 수집 방법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FBF5BDEE-B6DF-8B77-B0C4-9398160C18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6" y="1146760"/>
            <a:ext cx="11203133" cy="5328742"/>
          </a:xfrm>
        </p:spPr>
        <p:txBody>
          <a:bodyPr>
            <a:normAutofit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ko-KR" alt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그린화 패턴 수집 방법</a:t>
            </a:r>
            <a:endParaRPr lang="en-US" sz="2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Runtime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향상 패턴 탐색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알고리즘 및 자료 구조에 대한 자료 조사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효율적인 메모리 사용 패턴 탐색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공식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documentation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및 메모리 관리 방안 조사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코드 유지보수 및 재사용성 탐색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OOP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관련 자료 조사</a:t>
            </a:r>
            <a:endParaRPr lang="en-US" altLang="ko-KR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문법 요소 탐색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공식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documentation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조사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818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4" name="Content Placeholder 11">
            <a:extLst>
              <a:ext uri="{FF2B5EF4-FFF2-40B4-BE49-F238E27FC236}">
                <a16:creationId xmlns:a16="http://schemas.microsoft.com/office/drawing/2014/main" id="{4FFADD2E-E6D9-AC60-A7E3-AE6D629DE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5113" y="2416482"/>
            <a:ext cx="5031612" cy="2025036"/>
          </a:xfrm>
        </p:spPr>
        <p:txBody>
          <a:bodyPr/>
          <a:lstStyle/>
          <a:p>
            <a:r>
              <a:rPr lang="en-KR" sz="6000" dirty="0"/>
              <a:t>Project</a:t>
            </a:r>
          </a:p>
          <a:p>
            <a:r>
              <a:rPr lang="en-KR" sz="6000" dirty="0"/>
              <a:t>Overview</a:t>
            </a:r>
          </a:p>
        </p:txBody>
      </p:sp>
      <p:sp>
        <p:nvSpPr>
          <p:cNvPr id="6" name="Content Placeholder 11">
            <a:extLst>
              <a:ext uri="{FF2B5EF4-FFF2-40B4-BE49-F238E27FC236}">
                <a16:creationId xmlns:a16="http://schemas.microsoft.com/office/drawing/2014/main" id="{76344ED0-9317-D2BA-4BC0-96881ACB7A48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363034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2" name="Content Placeholder 11">
            <a:extLst>
              <a:ext uri="{FF2B5EF4-FFF2-40B4-BE49-F238E27FC236}">
                <a16:creationId xmlns:a16="http://schemas.microsoft.com/office/drawing/2014/main" id="{89939BA4-6ED0-E5C3-6396-A369AC1FF40E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5</a:t>
            </a:r>
          </a:p>
        </p:txBody>
      </p:sp>
      <p:sp>
        <p:nvSpPr>
          <p:cNvPr id="3" name="Content Placeholder 11">
            <a:extLst>
              <a:ext uri="{FF2B5EF4-FFF2-40B4-BE49-F238E27FC236}">
                <a16:creationId xmlns:a16="http://schemas.microsoft.com/office/drawing/2014/main" id="{32762DD1-1430-37A5-A5F9-D1E89292999E}"/>
              </a:ext>
            </a:extLst>
          </p:cNvPr>
          <p:cNvSpPr txBox="1">
            <a:spLocks/>
          </p:cNvSpPr>
          <p:nvPr/>
        </p:nvSpPr>
        <p:spPr>
          <a:xfrm>
            <a:off x="535113" y="2416482"/>
            <a:ext cx="5031612" cy="2025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 dirty="0"/>
              <a:t>Team Project</a:t>
            </a:r>
            <a:endParaRPr lang="en-KR" sz="6000" dirty="0"/>
          </a:p>
          <a:p>
            <a:r>
              <a:rPr lang="ko-KR" altLang="en-US" sz="6000" dirty="0"/>
              <a:t>진행 방식</a:t>
            </a:r>
            <a:endParaRPr lang="en-KR" sz="6000" dirty="0"/>
          </a:p>
        </p:txBody>
      </p:sp>
    </p:spTree>
    <p:extLst>
      <p:ext uri="{BB962C8B-B14F-4D97-AF65-F5344CB8AC3E}">
        <p14:creationId xmlns:p14="http://schemas.microsoft.com/office/powerpoint/2010/main" val="1031872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black and white grid with a number&#10;&#10;Description automatically generated">
            <a:extLst>
              <a:ext uri="{FF2B5EF4-FFF2-40B4-BE49-F238E27FC236}">
                <a16:creationId xmlns:a16="http://schemas.microsoft.com/office/drawing/2014/main" id="{78F1469F-8896-A4FD-C85C-268C051DF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097" y="1448554"/>
            <a:ext cx="9334318" cy="4256893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E972D40-1761-B129-E4B3-E00BD922BD82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Schedule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5728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44B4C3-9078-7698-74E9-6D755BC9CB73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Role Detail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E687B3-A3A9-4223-60FD-66CD7A99D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069" y="1025190"/>
            <a:ext cx="9225791" cy="545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9528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7885" y="2939067"/>
            <a:ext cx="6789741" cy="2025036"/>
          </a:xfrm>
        </p:spPr>
        <p:txBody>
          <a:bodyPr/>
          <a:lstStyle/>
          <a:p>
            <a:r>
              <a:rPr lang="en-US" sz="6600" dirty="0"/>
              <a:t>Conclusion</a:t>
            </a:r>
            <a:endParaRPr lang="en-KR" sz="6600" dirty="0"/>
          </a:p>
        </p:txBody>
      </p:sp>
      <p:sp>
        <p:nvSpPr>
          <p:cNvPr id="2" name="Content Placeholder 11">
            <a:extLst>
              <a:ext uri="{FF2B5EF4-FFF2-40B4-BE49-F238E27FC236}">
                <a16:creationId xmlns:a16="http://schemas.microsoft.com/office/drawing/2014/main" id="{89939BA4-6ED0-E5C3-6396-A369AC1FF40E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9230572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67D246-8986-4D2C-A82A-EDF3D211FF1A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Accomplishments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BADE6358-A4BC-F5EE-A6E2-861AF698430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6" y="1146760"/>
            <a:ext cx="10515561" cy="5328742"/>
          </a:xfrm>
        </p:spPr>
        <p:txBody>
          <a:bodyPr>
            <a:normAutofit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en-US" sz="24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CodEco</a:t>
            </a:r>
            <a:r>
              <a:rPr lang="ko-KR" alt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의 성과</a:t>
            </a:r>
            <a:endParaRPr lang="en-US" sz="2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정확한 탄소 배출량 측정을 통한 사용자에게 환경 친화적인 개발을 위한 피드백 제공</a:t>
            </a: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다수의 동시 접속자가 있는 환경에도 코드 실행 현황 확인을 통한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UX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향상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탄소 배출량에 관련한 다양한 분석 정보를 통한 사용자의 직관적인 </a:t>
            </a:r>
            <a:r>
              <a:rPr lang="ko-KR" altLang="en-US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이해 유도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코드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refactorization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기능을 통한 환경 친화적인 코드를 위한 방향 제공</a:t>
            </a: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3363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BFA6A-B4FC-A417-1A0F-6439E0A243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11702"/>
            <a:ext cx="9144000" cy="1234596"/>
          </a:xfrm>
        </p:spPr>
        <p:txBody>
          <a:bodyPr/>
          <a:lstStyle/>
          <a:p>
            <a:r>
              <a:rPr lang="ko-KR" altLang="en-US" dirty="0"/>
              <a:t>감사합니다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4027574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169A59B-E158-8FB9-D631-7E019937F1A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7" y="1146760"/>
            <a:ext cx="9966374" cy="5328742"/>
          </a:xfrm>
        </p:spPr>
        <p:txBody>
          <a:bodyPr>
            <a:normAutofit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en-US" altLang="ko-KR" sz="2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Purpose</a:t>
            </a: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지구 온난화가 급격히 진행됨에 따라 탄소 배출량을 줄여야 할 필요가 있음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컴퓨팅은 전체 탄소 배출량의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2.1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~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3.9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%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 차지</a:t>
            </a:r>
            <a:endParaRPr lang="en-US" altLang="ko-KR" sz="2000" dirty="0"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Font typeface="Arial" panose="020B0604020202020204" pitchFamily="34" charset="0"/>
              <a:buNone/>
            </a:pPr>
            <a:r>
              <a:rPr lang="en-US" altLang="ko-KR" sz="2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Goal</a:t>
            </a:r>
          </a:p>
          <a:p>
            <a:pPr marL="0" indent="0">
              <a:lnSpc>
                <a:spcPct val="21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입력된 코드에 대한 탄소 배출량 측정 도구 제작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그린화 패턴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탄소 배출량이 감소되는 코드 패턴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탐색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713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EBC83782-7D51-7D89-2A65-2A73232EAA6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7" y="1146760"/>
            <a:ext cx="9966374" cy="5328742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en-US" sz="24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CodEco</a:t>
            </a:r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(Code + Eco)</a:t>
            </a:r>
          </a:p>
          <a:p>
            <a:pPr marL="0" indent="0">
              <a:lnSpc>
                <a:spcPct val="210000"/>
              </a:lnSpc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Web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기반 탄소 배출량 측정 도구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ko-KR" alt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탄소 배출량 측정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및 </a:t>
            </a:r>
            <a:r>
              <a:rPr lang="ko-KR" alt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분석 정보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제공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AI</a:t>
            </a:r>
            <a:r>
              <a:rPr lang="ko-KR" altLang="en-US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를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활용한 탄소 배출량을 감축할 수 있는 </a:t>
            </a:r>
            <a:r>
              <a:rPr lang="en-US" altLang="ko-KR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refactorization</a:t>
            </a:r>
            <a:r>
              <a:rPr lang="ko-KR" alt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기능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제공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r>
              <a:rPr lang="ko-KR" alt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기대 효과</a:t>
            </a:r>
            <a:endParaRPr lang="en-US" altLang="ko-KR" sz="2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사용자는 자신의 코드가 환경에 미치는 영향을 정확히 파악 가능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사용자는 이를 통해 환경 친화적인 코드를 작성 및 배포 할 수 있음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0" indent="0">
              <a:lnSpc>
                <a:spcPct val="210000"/>
              </a:lnSpc>
              <a:buNone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288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5113" y="2416482"/>
            <a:ext cx="5031612" cy="2025036"/>
          </a:xfrm>
        </p:spPr>
        <p:txBody>
          <a:bodyPr/>
          <a:lstStyle/>
          <a:p>
            <a:r>
              <a:rPr lang="en-KR" sz="6000" dirty="0"/>
              <a:t>System</a:t>
            </a:r>
          </a:p>
          <a:p>
            <a:r>
              <a:rPr lang="en-KR" sz="6000" dirty="0"/>
              <a:t>Architecture</a:t>
            </a:r>
          </a:p>
        </p:txBody>
      </p:sp>
      <p:sp>
        <p:nvSpPr>
          <p:cNvPr id="5" name="Content Placeholder 11">
            <a:extLst>
              <a:ext uri="{FF2B5EF4-FFF2-40B4-BE49-F238E27FC236}">
                <a16:creationId xmlns:a16="http://schemas.microsoft.com/office/drawing/2014/main" id="{6009B61C-DCDE-5D31-1A5C-180232CF1D6D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47037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50B3A1B-3EBA-7363-EFEB-A873A5309E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Overall System Architecture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A0E07E6-F45C-0038-1BEC-87DD96CFE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9764" y="990615"/>
            <a:ext cx="7481977" cy="5787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339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Code Execution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EBC83782-7D51-7D89-2A65-2A73232EAA6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7" y="1146760"/>
            <a:ext cx="9966374" cy="5328742"/>
          </a:xfrm>
        </p:spPr>
        <p:txBody>
          <a:bodyPr>
            <a:normAutofit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 Execution Logic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Database Update: </a:t>
            </a: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Submit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된 코드의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status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변경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(pending </a:t>
            </a:r>
            <a:r>
              <a:rPr lang="en-KR" sz="2000" i="0" u="none" strike="noStrike" dirty="0">
                <a:effectLst/>
                <a:latin typeface="Arial" panose="020B0604020202020204" pitchFamily="34" charset="0"/>
              </a:rPr>
              <a:t>→ running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Copy Code: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주어진 작업의 코드를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submission id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에 해당하는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directory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에 복사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Docker Container Execution: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해당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directory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에 대해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docker container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실행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Return Results: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실행 결과 반환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830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6D8228D-F5A0-0545-629C-7D033DC3C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576" y="963038"/>
            <a:ext cx="9882296" cy="582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80153E6-8067-7E40-2082-975F5A45E0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0454" y="382498"/>
            <a:ext cx="5181600" cy="44827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Code Execution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913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e7d195523061f1c0d318120d6aeaf1b6ccceb6ba3da59c0775C5DE19DDDEBC09ED96DBD9900D9848D623ECAD1D4904B78047D0015C22C8BE97228BE8B5BFF08FE7A3AE04126DA07312A96C0F69F9BAB78BFB146BC5D153B9D27DD477C35CD9318BD427594C4DE66C7324FB8800E64351DDF20B03202D5745E8299F59D34F0E365E3669D06DBB522E</_7b1dac89e7d195523061f1c0316ecb71>
</e7d195523061f1c0>
</file>

<file path=customXml/itemProps1.xml><?xml version="1.0" encoding="utf-8"?>
<ds:datastoreItem xmlns:ds="http://schemas.openxmlformats.org/officeDocument/2006/customXml" ds:itemID="{A41919B1-5F5D-4631-A8A9-78106F39708F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1423</TotalTime>
  <Words>524</Words>
  <Application>Microsoft Macintosh PowerPoint</Application>
  <PresentationFormat>Widescreen</PresentationFormat>
  <Paragraphs>133</Paragraphs>
  <Slides>35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-apple-system</vt:lpstr>
      <vt:lpstr>AppleGothic</vt:lpstr>
      <vt:lpstr>DengXian</vt:lpstr>
      <vt:lpstr>Arial</vt:lpstr>
      <vt:lpstr>Calibri</vt:lpstr>
      <vt:lpstr>Calibri Light</vt:lpstr>
      <vt:lpstr>Open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감사합니다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진형주</cp:lastModifiedBy>
  <cp:revision>70</cp:revision>
  <dcterms:created xsi:type="dcterms:W3CDTF">2018-05-27T20:56:41Z</dcterms:created>
  <dcterms:modified xsi:type="dcterms:W3CDTF">2023-12-07T02:56:16Z</dcterms:modified>
</cp:coreProperties>
</file>

<file path=docProps/thumbnail.jpeg>
</file>